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3372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3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6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1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7337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603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543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4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7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93323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76C4E1C-D5A3-4E85-8FEC-63003D5927B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4D5445B-4220-4515-BB38-CC8CE1CCB12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SOL 5.2</a:t>
            </a:r>
            <a:br>
              <a:rPr lang="en-US" dirty="0" smtClean="0"/>
            </a:br>
            <a:r>
              <a:rPr lang="en-US" dirty="0" smtClean="0"/>
              <a:t>Sound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33" y="4208106"/>
            <a:ext cx="2675423" cy="2034073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0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58327"/>
            <a:ext cx="10178322" cy="3593591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Amplitude</a:t>
            </a:r>
            <a:r>
              <a:rPr lang="en-US" sz="2400" dirty="0" smtClean="0"/>
              <a:t> is the amount of energy in a compression (longitudinal) wave and is related to the intensity and volume.</a:t>
            </a:r>
          </a:p>
          <a:p>
            <a:r>
              <a:rPr lang="en-US" sz="2400" dirty="0" smtClean="0"/>
              <a:t>For example, when a </a:t>
            </a:r>
            <a:r>
              <a:rPr lang="en-US" sz="2400" b="1" u="sng" dirty="0" smtClean="0"/>
              <a:t>loud</a:t>
            </a:r>
            <a:r>
              <a:rPr lang="en-US" sz="2400" dirty="0" smtClean="0"/>
              <a:t> sound is heard, it is because many molecules have been vibrated with much force.</a:t>
            </a:r>
          </a:p>
          <a:p>
            <a:r>
              <a:rPr lang="en-US" sz="2400" dirty="0" smtClean="0"/>
              <a:t>A </a:t>
            </a:r>
            <a:r>
              <a:rPr lang="en-US" sz="2400" b="1" u="sng" dirty="0" smtClean="0"/>
              <a:t>soft</a:t>
            </a:r>
            <a:r>
              <a:rPr lang="en-US" sz="2400" dirty="0" smtClean="0"/>
              <a:t> sound is made with fewer molecules being vibrated with less force. 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 smtClean="0"/>
              <a:t>greater</a:t>
            </a:r>
            <a:r>
              <a:rPr lang="en-US" sz="2400" dirty="0" smtClean="0"/>
              <a:t> the amplitude, the </a:t>
            </a:r>
            <a:r>
              <a:rPr lang="en-US" sz="2400" b="1" u="sng" dirty="0" smtClean="0"/>
              <a:t>louder</a:t>
            </a:r>
            <a:r>
              <a:rPr lang="en-US" sz="2400" dirty="0" smtClean="0"/>
              <a:t> the sound.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94" y="4851918"/>
            <a:ext cx="5784979" cy="155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1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Traveling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74237"/>
            <a:ext cx="10178322" cy="440535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Sound travels more quickly through </a:t>
            </a:r>
            <a:r>
              <a:rPr lang="en-US" sz="2400" b="1" u="sng" dirty="0" smtClean="0"/>
              <a:t>solids</a:t>
            </a:r>
            <a:r>
              <a:rPr lang="en-US" sz="2400" dirty="0" smtClean="0"/>
              <a:t> than through liquids and gases because molecules in a solid are closer together.</a:t>
            </a:r>
          </a:p>
          <a:p>
            <a:r>
              <a:rPr lang="en-US" sz="2400" dirty="0" smtClean="0"/>
              <a:t>Sound travels the </a:t>
            </a:r>
            <a:r>
              <a:rPr lang="en-US" sz="2400" b="1" u="sng" dirty="0" smtClean="0"/>
              <a:t>slowest</a:t>
            </a:r>
            <a:r>
              <a:rPr lang="en-US" sz="2400" dirty="0" smtClean="0"/>
              <a:t> through </a:t>
            </a:r>
            <a:r>
              <a:rPr lang="en-US" sz="2400" b="1" u="sng" dirty="0" smtClean="0"/>
              <a:t>gases</a:t>
            </a:r>
            <a:r>
              <a:rPr lang="en-US" sz="2400" dirty="0" smtClean="0"/>
              <a:t> because the molecules of gases are the farthest apart.</a:t>
            </a:r>
          </a:p>
          <a:p>
            <a:r>
              <a:rPr lang="en-US" sz="2400" dirty="0" smtClean="0"/>
              <a:t>Sound also travels </a:t>
            </a:r>
            <a:r>
              <a:rPr lang="en-US" sz="2400" b="1" u="sng" dirty="0" smtClean="0"/>
              <a:t>faster</a:t>
            </a:r>
            <a:r>
              <a:rPr lang="en-US" sz="2400" dirty="0" smtClean="0"/>
              <a:t> in </a:t>
            </a:r>
            <a:r>
              <a:rPr lang="en-US" sz="2400" b="1" u="sng" dirty="0" smtClean="0"/>
              <a:t>warmer</a:t>
            </a:r>
            <a:r>
              <a:rPr lang="en-US" sz="2400" dirty="0" smtClean="0"/>
              <a:t> temperatures.</a:t>
            </a:r>
          </a:p>
          <a:p>
            <a:r>
              <a:rPr lang="en-US" sz="2400" dirty="0" smtClean="0"/>
              <a:t>Smooth, hard, flat surfaces </a:t>
            </a:r>
            <a:r>
              <a:rPr lang="en-US" sz="2400" b="1" u="sng" dirty="0" smtClean="0"/>
              <a:t>bounce or reflect </a:t>
            </a:r>
            <a:r>
              <a:rPr lang="en-US" sz="2400" dirty="0" smtClean="0"/>
              <a:t>sound.</a:t>
            </a:r>
          </a:p>
          <a:p>
            <a:r>
              <a:rPr lang="en-US" sz="2400" dirty="0" smtClean="0"/>
              <a:t>Soft, irregular surfaces </a:t>
            </a:r>
            <a:r>
              <a:rPr lang="en-US" sz="2400" b="1" u="sng" dirty="0" smtClean="0"/>
              <a:t>absorb</a:t>
            </a:r>
            <a:r>
              <a:rPr lang="en-US" sz="2400" dirty="0" smtClean="0"/>
              <a:t> sound.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51" y="4795935"/>
            <a:ext cx="6326155" cy="186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28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Sounds of Animals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115" y="1128451"/>
            <a:ext cx="10178322" cy="35935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Some animals make and hear </a:t>
            </a:r>
            <a:r>
              <a:rPr lang="en-US" sz="2400" b="1" u="sng" dirty="0" smtClean="0"/>
              <a:t>ranges</a:t>
            </a:r>
            <a:r>
              <a:rPr lang="en-US" sz="2400" dirty="0" smtClean="0"/>
              <a:t> (frequencies) of sound </a:t>
            </a:r>
            <a:r>
              <a:rPr lang="en-US" sz="2400" b="1" u="sng" dirty="0" smtClean="0"/>
              <a:t>vibrations</a:t>
            </a:r>
            <a:r>
              <a:rPr lang="en-US" sz="2400" dirty="0" smtClean="0"/>
              <a:t> (pitches) that humans cannot make nor hear.</a:t>
            </a:r>
          </a:p>
          <a:p>
            <a:r>
              <a:rPr lang="en-US" sz="2400" dirty="0" smtClean="0"/>
              <a:t>Whales, dolphins, and bats use </a:t>
            </a:r>
            <a:r>
              <a:rPr lang="en-US" sz="2400" b="1" u="sng" dirty="0" smtClean="0"/>
              <a:t>sonar.</a:t>
            </a:r>
          </a:p>
          <a:p>
            <a:r>
              <a:rPr lang="en-US" sz="2400" dirty="0" smtClean="0"/>
              <a:t>The sound waves used in sonar are </a:t>
            </a:r>
            <a:r>
              <a:rPr lang="en-US" sz="2400" b="1" u="sng" dirty="0" smtClean="0"/>
              <a:t>ultrasonic.</a:t>
            </a:r>
            <a:endParaRPr lang="en-US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360" y="2453076"/>
            <a:ext cx="3860930" cy="382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2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Musical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23527"/>
            <a:ext cx="10178322" cy="425606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Musical instruments </a:t>
            </a:r>
            <a:r>
              <a:rPr lang="en-US" sz="2400" b="1" u="sng" dirty="0" smtClean="0"/>
              <a:t>vibrate</a:t>
            </a:r>
            <a:r>
              <a:rPr lang="en-US" sz="2400" dirty="0" smtClean="0"/>
              <a:t> to produce sound.</a:t>
            </a:r>
          </a:p>
          <a:p>
            <a:r>
              <a:rPr lang="en-US" sz="2400" dirty="0" smtClean="0"/>
              <a:t>There are many different types of musical instruments and each instrument causes the </a:t>
            </a:r>
            <a:r>
              <a:rPr lang="en-US" sz="2400" b="1" u="sng" dirty="0" smtClean="0"/>
              <a:t>vibrations</a:t>
            </a:r>
            <a:r>
              <a:rPr lang="en-US" sz="2400" dirty="0" smtClean="0"/>
              <a:t> in different ways.</a:t>
            </a:r>
          </a:p>
          <a:p>
            <a:r>
              <a:rPr lang="en-US" sz="2400" dirty="0" smtClean="0"/>
              <a:t>The most widely accepted way to classify musical instruments is to classify them by the way in which the sound is </a:t>
            </a:r>
            <a:r>
              <a:rPr lang="en-US" sz="2400" b="1" u="sng" dirty="0" smtClean="0"/>
              <a:t>produced by the instrument.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205141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classifications of instruments: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776" y="2043405"/>
            <a:ext cx="10178322" cy="3593591"/>
          </a:xfrm>
        </p:spPr>
        <p:txBody>
          <a:bodyPr/>
          <a:lstStyle/>
          <a:p>
            <a:r>
              <a:rPr lang="en-US" sz="2400" b="1" u="sng" dirty="0" smtClean="0"/>
              <a:t>Percussion</a:t>
            </a:r>
            <a:r>
              <a:rPr lang="en-US" sz="2400" dirty="0" smtClean="0"/>
              <a:t>: drums, cymbals</a:t>
            </a:r>
          </a:p>
          <a:p>
            <a:r>
              <a:rPr lang="en-US" sz="2400" b="1" u="sng" dirty="0" smtClean="0"/>
              <a:t>String</a:t>
            </a:r>
            <a:r>
              <a:rPr lang="en-US" sz="2400" dirty="0" smtClean="0"/>
              <a:t>: violin, piano, guitar</a:t>
            </a:r>
          </a:p>
          <a:p>
            <a:r>
              <a:rPr lang="en-US" sz="2400" b="1" u="sng" dirty="0" smtClean="0"/>
              <a:t>Wind</a:t>
            </a:r>
            <a:r>
              <a:rPr lang="en-US" sz="2400" dirty="0" smtClean="0"/>
              <a:t>: flute, clarinet, trumpet, trombone</a:t>
            </a:r>
          </a:p>
          <a:p>
            <a:r>
              <a:rPr lang="en-US" sz="2400" b="1" u="sng" dirty="0" smtClean="0"/>
              <a:t>Electronic</a:t>
            </a:r>
            <a:r>
              <a:rPr lang="en-US" sz="2400" dirty="0" smtClean="0"/>
              <a:t>: electronic organ, electric guitar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364" y="1790541"/>
            <a:ext cx="4584596" cy="427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90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of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404" y="1436916"/>
            <a:ext cx="10178322" cy="35935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speed of sound is </a:t>
            </a:r>
            <a:r>
              <a:rPr lang="en-US" sz="2400" b="1" u="sng" dirty="0" smtClean="0"/>
              <a:t>343 </a:t>
            </a:r>
            <a:r>
              <a:rPr lang="en-US" sz="2400" dirty="0" smtClean="0"/>
              <a:t>meters per second or </a:t>
            </a:r>
            <a:r>
              <a:rPr lang="en-US" sz="2400" b="1" u="sng" dirty="0" smtClean="0"/>
              <a:t>1,115</a:t>
            </a:r>
            <a:r>
              <a:rPr lang="en-US" sz="2400" dirty="0" smtClean="0"/>
              <a:t> feet per second.</a:t>
            </a:r>
          </a:p>
          <a:p>
            <a:r>
              <a:rPr lang="en-US" sz="2400" b="1" u="sng" dirty="0" smtClean="0"/>
              <a:t>Light</a:t>
            </a:r>
            <a:r>
              <a:rPr lang="en-US" sz="2400" dirty="0" smtClean="0"/>
              <a:t> travels faster than </a:t>
            </a:r>
            <a:r>
              <a:rPr lang="en-US" sz="2400" b="1" u="sng" dirty="0" smtClean="0"/>
              <a:t>sound.</a:t>
            </a:r>
          </a:p>
          <a:p>
            <a:r>
              <a:rPr lang="en-US" sz="2400" dirty="0" smtClean="0"/>
              <a:t>You will see </a:t>
            </a:r>
            <a:r>
              <a:rPr lang="en-US" sz="2400" b="1" u="sng" dirty="0" smtClean="0"/>
              <a:t>lightening</a:t>
            </a:r>
            <a:r>
              <a:rPr lang="en-US" sz="2400" dirty="0" smtClean="0"/>
              <a:t> first, then hear the </a:t>
            </a:r>
            <a:r>
              <a:rPr lang="en-US" sz="2400" b="1" u="sng" dirty="0" smtClean="0"/>
              <a:t>thunder.</a:t>
            </a:r>
          </a:p>
          <a:p>
            <a:r>
              <a:rPr lang="en-US" sz="2400" dirty="0" smtClean="0"/>
              <a:t>This plane is traveling near the speed of sound.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782" y="3522306"/>
            <a:ext cx="4513218" cy="322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06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70181"/>
            <a:ext cx="10178322" cy="48892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Sound is a form of </a:t>
            </a:r>
            <a:r>
              <a:rPr lang="en-US" sz="2400" b="1" u="sng" dirty="0" smtClean="0"/>
              <a:t>energy</a:t>
            </a:r>
            <a:r>
              <a:rPr lang="en-US" sz="2400" dirty="0" smtClean="0"/>
              <a:t> produced and transmitted by vibrating matter (a solid, liquid, or gas).</a:t>
            </a:r>
          </a:p>
          <a:p>
            <a:r>
              <a:rPr lang="en-US" sz="2400" dirty="0" smtClean="0"/>
              <a:t>The source of all sound is </a:t>
            </a:r>
            <a:r>
              <a:rPr lang="en-US" sz="2400" b="1" u="sng" dirty="0" smtClean="0"/>
              <a:t>movement.</a:t>
            </a:r>
          </a:p>
          <a:p>
            <a:r>
              <a:rPr lang="en-US" sz="2400" dirty="0" smtClean="0"/>
              <a:t>The movement causes </a:t>
            </a:r>
            <a:r>
              <a:rPr lang="en-US" sz="2400" b="1" u="sng" dirty="0" smtClean="0"/>
              <a:t>vibrations,</a:t>
            </a:r>
            <a:r>
              <a:rPr lang="en-US" sz="2400" dirty="0" smtClean="0"/>
              <a:t> which in turn can cause molecules surrounding the source of the movement to vibrate.</a:t>
            </a:r>
          </a:p>
          <a:p>
            <a:r>
              <a:rPr lang="en-US" sz="2400" dirty="0" smtClean="0"/>
              <a:t>Vibrating objects </a:t>
            </a:r>
            <a:r>
              <a:rPr lang="en-US" sz="2400" b="1" u="sng" dirty="0" smtClean="0"/>
              <a:t>transfer </a:t>
            </a:r>
            <a:r>
              <a:rPr lang="en-US" sz="2400" dirty="0" smtClean="0"/>
              <a:t>energy to whatever they touch.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 smtClean="0"/>
              <a:t>energy</a:t>
            </a:r>
            <a:r>
              <a:rPr lang="en-US" sz="2400" dirty="0" smtClean="0"/>
              <a:t>, not the matter, is transferred.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 smtClean="0"/>
              <a:t>medium</a:t>
            </a:r>
            <a:r>
              <a:rPr lang="en-US" sz="2400" dirty="0" smtClean="0"/>
              <a:t> (solid, liquid, or gas) is not carried along with the sound wave.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455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Vibration</a:t>
            </a:r>
            <a:r>
              <a:rPr lang="en-US" sz="2400" dirty="0" smtClean="0"/>
              <a:t> is a back and forth motion.</a:t>
            </a:r>
          </a:p>
          <a:p>
            <a:r>
              <a:rPr lang="en-US" sz="2400" b="1" u="sng" dirty="0" smtClean="0"/>
              <a:t>Larger</a:t>
            </a:r>
            <a:r>
              <a:rPr lang="en-US" sz="2400" dirty="0" smtClean="0"/>
              <a:t> vibrations produce </a:t>
            </a:r>
            <a:r>
              <a:rPr lang="en-US" sz="2400" b="1" u="sng" dirty="0" smtClean="0"/>
              <a:t>louder</a:t>
            </a:r>
            <a:r>
              <a:rPr lang="en-US" sz="2400" dirty="0" smtClean="0"/>
              <a:t> sounds, and </a:t>
            </a:r>
            <a:r>
              <a:rPr lang="en-US" sz="2400" b="1" u="sng" dirty="0" smtClean="0"/>
              <a:t>smaller</a:t>
            </a:r>
            <a:r>
              <a:rPr lang="en-US" sz="2400" dirty="0" smtClean="0"/>
              <a:t> vibrations produce </a:t>
            </a:r>
            <a:r>
              <a:rPr lang="en-US" sz="2400" b="1" u="sng" dirty="0" smtClean="0"/>
              <a:t>softer</a:t>
            </a:r>
            <a:r>
              <a:rPr lang="en-US" sz="2400" dirty="0" smtClean="0"/>
              <a:t> sounds.</a:t>
            </a:r>
          </a:p>
          <a:p>
            <a:r>
              <a:rPr lang="en-US" sz="2400" dirty="0" smtClean="0"/>
              <a:t>Vocal cords in our bodies </a:t>
            </a:r>
            <a:r>
              <a:rPr lang="en-US" sz="2400" b="1" u="sng" dirty="0" smtClean="0"/>
              <a:t>vibrate</a:t>
            </a:r>
            <a:r>
              <a:rPr lang="en-US" sz="2400" dirty="0" smtClean="0"/>
              <a:t> to produce </a:t>
            </a:r>
            <a:r>
              <a:rPr lang="en-US" sz="2400" b="1" u="sng" dirty="0" smtClean="0"/>
              <a:t>sounds.</a:t>
            </a:r>
            <a:endParaRPr lang="en-US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067" y="4343109"/>
            <a:ext cx="3490563" cy="2328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153" y="345947"/>
            <a:ext cx="2587752" cy="173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5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128451"/>
            <a:ext cx="10178322" cy="433071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Sound is a </a:t>
            </a:r>
            <a:r>
              <a:rPr lang="en-US" sz="2400" b="1" u="sng" dirty="0" smtClean="0"/>
              <a:t>compression wave </a:t>
            </a:r>
            <a:r>
              <a:rPr lang="en-US" sz="2400" dirty="0" smtClean="0"/>
              <a:t>moving outward from its source through a material </a:t>
            </a:r>
            <a:r>
              <a:rPr lang="en-US" sz="2400" b="1" u="sng" dirty="0" smtClean="0"/>
              <a:t>medium</a:t>
            </a:r>
            <a:r>
              <a:rPr lang="en-US" sz="2400" dirty="0" smtClean="0"/>
              <a:t> (solid, liquid, or gas)</a:t>
            </a:r>
          </a:p>
          <a:p>
            <a:r>
              <a:rPr lang="en-US" sz="2400" dirty="0" smtClean="0"/>
              <a:t>Sound needs a form of </a:t>
            </a:r>
            <a:r>
              <a:rPr lang="en-US" sz="2400" b="1" u="sng" dirty="0" smtClean="0"/>
              <a:t>matter or medium </a:t>
            </a:r>
            <a:r>
              <a:rPr lang="en-US" sz="2400" dirty="0" smtClean="0"/>
              <a:t>(solid, liquid, or gas) to travel through. Without matter, there would be </a:t>
            </a:r>
            <a:r>
              <a:rPr lang="en-US" sz="2400" b="1" u="sng" dirty="0" smtClean="0"/>
              <a:t>no sound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 a vacuum, sound </a:t>
            </a:r>
            <a:r>
              <a:rPr lang="en-US" sz="2400" b="1" u="sng" dirty="0" smtClean="0"/>
              <a:t>cannot</a:t>
            </a:r>
            <a:r>
              <a:rPr lang="en-US" sz="2400" dirty="0" smtClean="0"/>
              <a:t> travel because there is no matter for it to move through.</a:t>
            </a:r>
          </a:p>
          <a:p>
            <a:r>
              <a:rPr lang="en-US" sz="2400" dirty="0" smtClean="0"/>
              <a:t>Sound waves are </a:t>
            </a:r>
            <a:r>
              <a:rPr lang="en-US" sz="2400" b="1" u="sng" dirty="0" smtClean="0"/>
              <a:t>compression</a:t>
            </a:r>
            <a:r>
              <a:rPr lang="en-US" sz="2400" dirty="0" smtClean="0"/>
              <a:t> (longitudinal) waves.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824" y="4432300"/>
            <a:ext cx="47625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27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90261"/>
            <a:ext cx="10178322" cy="44893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compression (longitudinal) waves move through matter (solid, liquid, or gas), the molecules of the matter move </a:t>
            </a:r>
            <a:r>
              <a:rPr lang="en-US" sz="2400" b="1" u="sng" dirty="0" smtClean="0"/>
              <a:t>backward and forward </a:t>
            </a:r>
            <a:r>
              <a:rPr lang="en-US" sz="2400" dirty="0" smtClean="0"/>
              <a:t>in the direction in which the wave is traveling.</a:t>
            </a:r>
          </a:p>
          <a:p>
            <a:r>
              <a:rPr lang="en-US" sz="2400" dirty="0" smtClean="0"/>
              <a:t>As sound waves travel, molecules are pressed together in some parts (</a:t>
            </a:r>
            <a:r>
              <a:rPr lang="en-US" sz="2400" b="1" u="sng" dirty="0" smtClean="0"/>
              <a:t>compression</a:t>
            </a:r>
            <a:r>
              <a:rPr lang="en-US" sz="2400" dirty="0" smtClean="0"/>
              <a:t>) and in some parts are spread out (</a:t>
            </a:r>
            <a:r>
              <a:rPr lang="en-US" sz="2400" b="1" u="sng" dirty="0" smtClean="0"/>
              <a:t>rarefaction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465" y="4156917"/>
            <a:ext cx="6167535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62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Sound travels in </a:t>
            </a:r>
            <a:r>
              <a:rPr lang="en-US" b="1" u="sng" dirty="0" smtClean="0"/>
              <a:t>waves</a:t>
            </a:r>
            <a:r>
              <a:rPr lang="en-US" dirty="0" smtClean="0"/>
              <a:t> and can be described by the wavelength and frequency of the waves.</a:t>
            </a:r>
          </a:p>
          <a:p>
            <a:r>
              <a:rPr lang="en-US" dirty="0" smtClean="0"/>
              <a:t>A </a:t>
            </a:r>
            <a:r>
              <a:rPr lang="en-US" b="1" u="sng" dirty="0" smtClean="0"/>
              <a:t>wave</a:t>
            </a:r>
            <a:r>
              <a:rPr lang="en-US" dirty="0" smtClean="0"/>
              <a:t> is the regular disturbances caused by molecules bumping into each other (they moved through a solid, liquid, or gas.)</a:t>
            </a:r>
          </a:p>
          <a:p>
            <a:r>
              <a:rPr lang="en-US" dirty="0" smtClean="0"/>
              <a:t>A </a:t>
            </a:r>
            <a:r>
              <a:rPr lang="en-US" b="1" u="sng" dirty="0" smtClean="0"/>
              <a:t>wavelength</a:t>
            </a:r>
            <a:r>
              <a:rPr lang="en-US" dirty="0" smtClean="0"/>
              <a:t> is the distance between a point on one wave to the same point on the next wave (the distance between 2 compressions or between 2 rarefactions.)</a:t>
            </a:r>
          </a:p>
          <a:p>
            <a:r>
              <a:rPr lang="en-US" dirty="0" smtClean="0"/>
              <a:t>The </a:t>
            </a:r>
            <a:r>
              <a:rPr lang="en-US" b="1" u="sng" dirty="0" smtClean="0"/>
              <a:t>frequency</a:t>
            </a:r>
            <a:r>
              <a:rPr lang="en-US" dirty="0" smtClean="0"/>
              <a:t> is the number of wavelengths in a given unit of time (the number of sound waves in a given amount of time.)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0"/>
            <a:ext cx="6477000" cy="2238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289" y="5219513"/>
            <a:ext cx="2548758" cy="16384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758" y="5046135"/>
            <a:ext cx="2453951" cy="165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2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a sound wave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418253" y="2827176"/>
            <a:ext cx="10170387" cy="1595534"/>
          </a:xfrm>
          <a:custGeom>
            <a:avLst/>
            <a:gdLst>
              <a:gd name="connsiteX0" fmla="*/ 0 w 10170387"/>
              <a:gd name="connsiteY0" fmla="*/ 1595534 h 1595534"/>
              <a:gd name="connsiteX1" fmla="*/ 46653 w 10170387"/>
              <a:gd name="connsiteY1" fmla="*/ 1539551 h 1595534"/>
              <a:gd name="connsiteX2" fmla="*/ 65314 w 10170387"/>
              <a:gd name="connsiteY2" fmla="*/ 1520889 h 1595534"/>
              <a:gd name="connsiteX3" fmla="*/ 102637 w 10170387"/>
              <a:gd name="connsiteY3" fmla="*/ 1464906 h 1595534"/>
              <a:gd name="connsiteX4" fmla="*/ 111967 w 10170387"/>
              <a:gd name="connsiteY4" fmla="*/ 1436914 h 1595534"/>
              <a:gd name="connsiteX5" fmla="*/ 158620 w 10170387"/>
              <a:gd name="connsiteY5" fmla="*/ 1399591 h 1595534"/>
              <a:gd name="connsiteX6" fmla="*/ 205274 w 10170387"/>
              <a:gd name="connsiteY6" fmla="*/ 1334277 h 1595534"/>
              <a:gd name="connsiteX7" fmla="*/ 223935 w 10170387"/>
              <a:gd name="connsiteY7" fmla="*/ 1306285 h 1595534"/>
              <a:gd name="connsiteX8" fmla="*/ 279918 w 10170387"/>
              <a:gd name="connsiteY8" fmla="*/ 1250302 h 1595534"/>
              <a:gd name="connsiteX9" fmla="*/ 326571 w 10170387"/>
              <a:gd name="connsiteY9" fmla="*/ 1203648 h 1595534"/>
              <a:gd name="connsiteX10" fmla="*/ 354563 w 10170387"/>
              <a:gd name="connsiteY10" fmla="*/ 1175657 h 1595534"/>
              <a:gd name="connsiteX11" fmla="*/ 373225 w 10170387"/>
              <a:gd name="connsiteY11" fmla="*/ 1156995 h 1595534"/>
              <a:gd name="connsiteX12" fmla="*/ 419878 w 10170387"/>
              <a:gd name="connsiteY12" fmla="*/ 1101012 h 1595534"/>
              <a:gd name="connsiteX13" fmla="*/ 457200 w 10170387"/>
              <a:gd name="connsiteY13" fmla="*/ 1045028 h 1595534"/>
              <a:gd name="connsiteX14" fmla="*/ 494523 w 10170387"/>
              <a:gd name="connsiteY14" fmla="*/ 1007706 h 1595534"/>
              <a:gd name="connsiteX15" fmla="*/ 569167 w 10170387"/>
              <a:gd name="connsiteY15" fmla="*/ 923730 h 1595534"/>
              <a:gd name="connsiteX16" fmla="*/ 606490 w 10170387"/>
              <a:gd name="connsiteY16" fmla="*/ 867746 h 1595534"/>
              <a:gd name="connsiteX17" fmla="*/ 671804 w 10170387"/>
              <a:gd name="connsiteY17" fmla="*/ 793102 h 1595534"/>
              <a:gd name="connsiteX18" fmla="*/ 709127 w 10170387"/>
              <a:gd name="connsiteY18" fmla="*/ 737118 h 1595534"/>
              <a:gd name="connsiteX19" fmla="*/ 765110 w 10170387"/>
              <a:gd name="connsiteY19" fmla="*/ 681134 h 1595534"/>
              <a:gd name="connsiteX20" fmla="*/ 830425 w 10170387"/>
              <a:gd name="connsiteY20" fmla="*/ 606489 h 1595534"/>
              <a:gd name="connsiteX21" fmla="*/ 867747 w 10170387"/>
              <a:gd name="connsiteY21" fmla="*/ 587828 h 1595534"/>
              <a:gd name="connsiteX22" fmla="*/ 886408 w 10170387"/>
              <a:gd name="connsiteY22" fmla="*/ 559836 h 1595534"/>
              <a:gd name="connsiteX23" fmla="*/ 914400 w 10170387"/>
              <a:gd name="connsiteY23" fmla="*/ 541175 h 1595534"/>
              <a:gd name="connsiteX24" fmla="*/ 979714 w 10170387"/>
              <a:gd name="connsiteY24" fmla="*/ 494522 h 1595534"/>
              <a:gd name="connsiteX25" fmla="*/ 1035698 w 10170387"/>
              <a:gd name="connsiteY25" fmla="*/ 466530 h 1595534"/>
              <a:gd name="connsiteX26" fmla="*/ 1063690 w 10170387"/>
              <a:gd name="connsiteY26" fmla="*/ 447869 h 1595534"/>
              <a:gd name="connsiteX27" fmla="*/ 1091682 w 10170387"/>
              <a:gd name="connsiteY27" fmla="*/ 438538 h 1595534"/>
              <a:gd name="connsiteX28" fmla="*/ 1138335 w 10170387"/>
              <a:gd name="connsiteY28" fmla="*/ 419877 h 1595534"/>
              <a:gd name="connsiteX29" fmla="*/ 1194318 w 10170387"/>
              <a:gd name="connsiteY29" fmla="*/ 401216 h 1595534"/>
              <a:gd name="connsiteX30" fmla="*/ 1259633 w 10170387"/>
              <a:gd name="connsiteY30" fmla="*/ 373224 h 1595534"/>
              <a:gd name="connsiteX31" fmla="*/ 1334278 w 10170387"/>
              <a:gd name="connsiteY31" fmla="*/ 354563 h 1595534"/>
              <a:gd name="connsiteX32" fmla="*/ 1418253 w 10170387"/>
              <a:gd name="connsiteY32" fmla="*/ 335902 h 1595534"/>
              <a:gd name="connsiteX33" fmla="*/ 1464906 w 10170387"/>
              <a:gd name="connsiteY33" fmla="*/ 317240 h 1595534"/>
              <a:gd name="connsiteX34" fmla="*/ 1782147 w 10170387"/>
              <a:gd name="connsiteY34" fmla="*/ 326571 h 1595534"/>
              <a:gd name="connsiteX35" fmla="*/ 1847461 w 10170387"/>
              <a:gd name="connsiteY35" fmla="*/ 345232 h 1595534"/>
              <a:gd name="connsiteX36" fmla="*/ 1922106 w 10170387"/>
              <a:gd name="connsiteY36" fmla="*/ 363893 h 1595534"/>
              <a:gd name="connsiteX37" fmla="*/ 1959429 w 10170387"/>
              <a:gd name="connsiteY37" fmla="*/ 382555 h 1595534"/>
              <a:gd name="connsiteX38" fmla="*/ 1987420 w 10170387"/>
              <a:gd name="connsiteY38" fmla="*/ 391885 h 1595534"/>
              <a:gd name="connsiteX39" fmla="*/ 2015412 w 10170387"/>
              <a:gd name="connsiteY39" fmla="*/ 410546 h 1595534"/>
              <a:gd name="connsiteX40" fmla="*/ 2043404 w 10170387"/>
              <a:gd name="connsiteY40" fmla="*/ 419877 h 1595534"/>
              <a:gd name="connsiteX41" fmla="*/ 2099388 w 10170387"/>
              <a:gd name="connsiteY41" fmla="*/ 447869 h 1595534"/>
              <a:gd name="connsiteX42" fmla="*/ 2136710 w 10170387"/>
              <a:gd name="connsiteY42" fmla="*/ 475861 h 1595534"/>
              <a:gd name="connsiteX43" fmla="*/ 2174033 w 10170387"/>
              <a:gd name="connsiteY43" fmla="*/ 485191 h 1595534"/>
              <a:gd name="connsiteX44" fmla="*/ 2220686 w 10170387"/>
              <a:gd name="connsiteY44" fmla="*/ 522514 h 1595534"/>
              <a:gd name="connsiteX45" fmla="*/ 2258008 w 10170387"/>
              <a:gd name="connsiteY45" fmla="*/ 550506 h 1595534"/>
              <a:gd name="connsiteX46" fmla="*/ 2313992 w 10170387"/>
              <a:gd name="connsiteY46" fmla="*/ 587828 h 1595534"/>
              <a:gd name="connsiteX47" fmla="*/ 2397967 w 10170387"/>
              <a:gd name="connsiteY47" fmla="*/ 671804 h 1595534"/>
              <a:gd name="connsiteX48" fmla="*/ 2416629 w 10170387"/>
              <a:gd name="connsiteY48" fmla="*/ 690465 h 1595534"/>
              <a:gd name="connsiteX49" fmla="*/ 2463282 w 10170387"/>
              <a:gd name="connsiteY49" fmla="*/ 737118 h 1595534"/>
              <a:gd name="connsiteX50" fmla="*/ 2491274 w 10170387"/>
              <a:gd name="connsiteY50" fmla="*/ 783771 h 1595534"/>
              <a:gd name="connsiteX51" fmla="*/ 2500604 w 10170387"/>
              <a:gd name="connsiteY51" fmla="*/ 811763 h 1595534"/>
              <a:gd name="connsiteX52" fmla="*/ 2519265 w 10170387"/>
              <a:gd name="connsiteY52" fmla="*/ 849085 h 1595534"/>
              <a:gd name="connsiteX53" fmla="*/ 2537927 w 10170387"/>
              <a:gd name="connsiteY53" fmla="*/ 867746 h 1595534"/>
              <a:gd name="connsiteX54" fmla="*/ 2556588 w 10170387"/>
              <a:gd name="connsiteY54" fmla="*/ 895738 h 1595534"/>
              <a:gd name="connsiteX55" fmla="*/ 2565918 w 10170387"/>
              <a:gd name="connsiteY55" fmla="*/ 923730 h 1595534"/>
              <a:gd name="connsiteX56" fmla="*/ 2621902 w 10170387"/>
              <a:gd name="connsiteY56" fmla="*/ 998375 h 1595534"/>
              <a:gd name="connsiteX57" fmla="*/ 2649894 w 10170387"/>
              <a:gd name="connsiteY57" fmla="*/ 1054359 h 1595534"/>
              <a:gd name="connsiteX58" fmla="*/ 2677886 w 10170387"/>
              <a:gd name="connsiteY58" fmla="*/ 1073020 h 1595534"/>
              <a:gd name="connsiteX59" fmla="*/ 2705878 w 10170387"/>
              <a:gd name="connsiteY59" fmla="*/ 1129004 h 1595534"/>
              <a:gd name="connsiteX60" fmla="*/ 2743200 w 10170387"/>
              <a:gd name="connsiteY60" fmla="*/ 1175657 h 1595534"/>
              <a:gd name="connsiteX61" fmla="*/ 2780523 w 10170387"/>
              <a:gd name="connsiteY61" fmla="*/ 1231640 h 1595534"/>
              <a:gd name="connsiteX62" fmla="*/ 2799184 w 10170387"/>
              <a:gd name="connsiteY62" fmla="*/ 1250302 h 1595534"/>
              <a:gd name="connsiteX63" fmla="*/ 2836506 w 10170387"/>
              <a:gd name="connsiteY63" fmla="*/ 1306285 h 1595534"/>
              <a:gd name="connsiteX64" fmla="*/ 2855167 w 10170387"/>
              <a:gd name="connsiteY64" fmla="*/ 1334277 h 1595534"/>
              <a:gd name="connsiteX65" fmla="*/ 2920482 w 10170387"/>
              <a:gd name="connsiteY65" fmla="*/ 1399591 h 1595534"/>
              <a:gd name="connsiteX66" fmla="*/ 2948474 w 10170387"/>
              <a:gd name="connsiteY66" fmla="*/ 1427583 h 1595534"/>
              <a:gd name="connsiteX67" fmla="*/ 3004457 w 10170387"/>
              <a:gd name="connsiteY67" fmla="*/ 1446244 h 1595534"/>
              <a:gd name="connsiteX68" fmla="*/ 3060441 w 10170387"/>
              <a:gd name="connsiteY68" fmla="*/ 1474236 h 1595534"/>
              <a:gd name="connsiteX69" fmla="*/ 3088433 w 10170387"/>
              <a:gd name="connsiteY69" fmla="*/ 1492897 h 1595534"/>
              <a:gd name="connsiteX70" fmla="*/ 3191069 w 10170387"/>
              <a:gd name="connsiteY70" fmla="*/ 1511559 h 1595534"/>
              <a:gd name="connsiteX71" fmla="*/ 3349690 w 10170387"/>
              <a:gd name="connsiteY71" fmla="*/ 1502228 h 1595534"/>
              <a:gd name="connsiteX72" fmla="*/ 3433665 w 10170387"/>
              <a:gd name="connsiteY72" fmla="*/ 1455575 h 1595534"/>
              <a:gd name="connsiteX73" fmla="*/ 3461657 w 10170387"/>
              <a:gd name="connsiteY73" fmla="*/ 1446244 h 1595534"/>
              <a:gd name="connsiteX74" fmla="*/ 3517641 w 10170387"/>
              <a:gd name="connsiteY74" fmla="*/ 1408922 h 1595534"/>
              <a:gd name="connsiteX75" fmla="*/ 3573625 w 10170387"/>
              <a:gd name="connsiteY75" fmla="*/ 1380930 h 1595534"/>
              <a:gd name="connsiteX76" fmla="*/ 3601616 w 10170387"/>
              <a:gd name="connsiteY76" fmla="*/ 1371600 h 1595534"/>
              <a:gd name="connsiteX77" fmla="*/ 3629608 w 10170387"/>
              <a:gd name="connsiteY77" fmla="*/ 1352938 h 1595534"/>
              <a:gd name="connsiteX78" fmla="*/ 3657600 w 10170387"/>
              <a:gd name="connsiteY78" fmla="*/ 1343608 h 1595534"/>
              <a:gd name="connsiteX79" fmla="*/ 3722914 w 10170387"/>
              <a:gd name="connsiteY79" fmla="*/ 1296955 h 1595534"/>
              <a:gd name="connsiteX80" fmla="*/ 3741576 w 10170387"/>
              <a:gd name="connsiteY80" fmla="*/ 1278293 h 1595534"/>
              <a:gd name="connsiteX81" fmla="*/ 3778898 w 10170387"/>
              <a:gd name="connsiteY81" fmla="*/ 1259632 h 1595534"/>
              <a:gd name="connsiteX82" fmla="*/ 3797559 w 10170387"/>
              <a:gd name="connsiteY82" fmla="*/ 1231640 h 1595534"/>
              <a:gd name="connsiteX83" fmla="*/ 3825551 w 10170387"/>
              <a:gd name="connsiteY83" fmla="*/ 1212979 h 1595534"/>
              <a:gd name="connsiteX84" fmla="*/ 3872204 w 10170387"/>
              <a:gd name="connsiteY84" fmla="*/ 1156995 h 1595534"/>
              <a:gd name="connsiteX85" fmla="*/ 3928188 w 10170387"/>
              <a:gd name="connsiteY85" fmla="*/ 1082351 h 1595534"/>
              <a:gd name="connsiteX86" fmla="*/ 3956180 w 10170387"/>
              <a:gd name="connsiteY86" fmla="*/ 1026367 h 1595534"/>
              <a:gd name="connsiteX87" fmla="*/ 3993502 w 10170387"/>
              <a:gd name="connsiteY87" fmla="*/ 961053 h 1595534"/>
              <a:gd name="connsiteX88" fmla="*/ 4021494 w 10170387"/>
              <a:gd name="connsiteY88" fmla="*/ 933061 h 1595534"/>
              <a:gd name="connsiteX89" fmla="*/ 4030825 w 10170387"/>
              <a:gd name="connsiteY89" fmla="*/ 905069 h 1595534"/>
              <a:gd name="connsiteX90" fmla="*/ 4058816 w 10170387"/>
              <a:gd name="connsiteY90" fmla="*/ 839755 h 1595534"/>
              <a:gd name="connsiteX91" fmla="*/ 4124131 w 10170387"/>
              <a:gd name="connsiteY91" fmla="*/ 774440 h 1595534"/>
              <a:gd name="connsiteX92" fmla="*/ 4142792 w 10170387"/>
              <a:gd name="connsiteY92" fmla="*/ 737118 h 1595534"/>
              <a:gd name="connsiteX93" fmla="*/ 4180114 w 10170387"/>
              <a:gd name="connsiteY93" fmla="*/ 681134 h 1595534"/>
              <a:gd name="connsiteX94" fmla="*/ 4217437 w 10170387"/>
              <a:gd name="connsiteY94" fmla="*/ 597159 h 1595534"/>
              <a:gd name="connsiteX95" fmla="*/ 4245429 w 10170387"/>
              <a:gd name="connsiteY95" fmla="*/ 569167 h 1595534"/>
              <a:gd name="connsiteX96" fmla="*/ 4282751 w 10170387"/>
              <a:gd name="connsiteY96" fmla="*/ 494522 h 1595534"/>
              <a:gd name="connsiteX97" fmla="*/ 4310743 w 10170387"/>
              <a:gd name="connsiteY97" fmla="*/ 419877 h 1595534"/>
              <a:gd name="connsiteX98" fmla="*/ 4320074 w 10170387"/>
              <a:gd name="connsiteY98" fmla="*/ 391885 h 1595534"/>
              <a:gd name="connsiteX99" fmla="*/ 4348065 w 10170387"/>
              <a:gd name="connsiteY99" fmla="*/ 345232 h 1595534"/>
              <a:gd name="connsiteX100" fmla="*/ 4376057 w 10170387"/>
              <a:gd name="connsiteY100" fmla="*/ 289248 h 1595534"/>
              <a:gd name="connsiteX101" fmla="*/ 4404049 w 10170387"/>
              <a:gd name="connsiteY101" fmla="*/ 270587 h 1595534"/>
              <a:gd name="connsiteX102" fmla="*/ 4460033 w 10170387"/>
              <a:gd name="connsiteY102" fmla="*/ 223934 h 1595534"/>
              <a:gd name="connsiteX103" fmla="*/ 4516016 w 10170387"/>
              <a:gd name="connsiteY103" fmla="*/ 177281 h 1595534"/>
              <a:gd name="connsiteX104" fmla="*/ 4553339 w 10170387"/>
              <a:gd name="connsiteY104" fmla="*/ 167951 h 1595534"/>
              <a:gd name="connsiteX105" fmla="*/ 4590661 w 10170387"/>
              <a:gd name="connsiteY105" fmla="*/ 149289 h 1595534"/>
              <a:gd name="connsiteX106" fmla="*/ 4655976 w 10170387"/>
              <a:gd name="connsiteY106" fmla="*/ 139959 h 1595534"/>
              <a:gd name="connsiteX107" fmla="*/ 4711959 w 10170387"/>
              <a:gd name="connsiteY107" fmla="*/ 130628 h 1595534"/>
              <a:gd name="connsiteX108" fmla="*/ 4805265 w 10170387"/>
              <a:gd name="connsiteY108" fmla="*/ 111967 h 1595534"/>
              <a:gd name="connsiteX109" fmla="*/ 4907902 w 10170387"/>
              <a:gd name="connsiteY109" fmla="*/ 93306 h 1595534"/>
              <a:gd name="connsiteX110" fmla="*/ 5197151 w 10170387"/>
              <a:gd name="connsiteY110" fmla="*/ 65314 h 1595534"/>
              <a:gd name="connsiteX111" fmla="*/ 5290457 w 10170387"/>
              <a:gd name="connsiteY111" fmla="*/ 55983 h 1595534"/>
              <a:gd name="connsiteX112" fmla="*/ 5840963 w 10170387"/>
              <a:gd name="connsiteY112" fmla="*/ 74644 h 1595534"/>
              <a:gd name="connsiteX113" fmla="*/ 5896947 w 10170387"/>
              <a:gd name="connsiteY113" fmla="*/ 102636 h 1595534"/>
              <a:gd name="connsiteX114" fmla="*/ 5962261 w 10170387"/>
              <a:gd name="connsiteY114" fmla="*/ 139959 h 1595534"/>
              <a:gd name="connsiteX115" fmla="*/ 5980923 w 10170387"/>
              <a:gd name="connsiteY115" fmla="*/ 158620 h 1595534"/>
              <a:gd name="connsiteX116" fmla="*/ 6008914 w 10170387"/>
              <a:gd name="connsiteY116" fmla="*/ 177281 h 1595534"/>
              <a:gd name="connsiteX117" fmla="*/ 6074229 w 10170387"/>
              <a:gd name="connsiteY117" fmla="*/ 233265 h 1595534"/>
              <a:gd name="connsiteX118" fmla="*/ 6092890 w 10170387"/>
              <a:gd name="connsiteY118" fmla="*/ 270587 h 1595534"/>
              <a:gd name="connsiteX119" fmla="*/ 6120882 w 10170387"/>
              <a:gd name="connsiteY119" fmla="*/ 298579 h 1595534"/>
              <a:gd name="connsiteX120" fmla="*/ 6148874 w 10170387"/>
              <a:gd name="connsiteY120" fmla="*/ 335902 h 1595534"/>
              <a:gd name="connsiteX121" fmla="*/ 6176865 w 10170387"/>
              <a:gd name="connsiteY121" fmla="*/ 363893 h 1595534"/>
              <a:gd name="connsiteX122" fmla="*/ 6242180 w 10170387"/>
              <a:gd name="connsiteY122" fmla="*/ 447869 h 1595534"/>
              <a:gd name="connsiteX123" fmla="*/ 6270171 w 10170387"/>
              <a:gd name="connsiteY123" fmla="*/ 475861 h 1595534"/>
              <a:gd name="connsiteX124" fmla="*/ 6307494 w 10170387"/>
              <a:gd name="connsiteY124" fmla="*/ 531844 h 1595534"/>
              <a:gd name="connsiteX125" fmla="*/ 6372808 w 10170387"/>
              <a:gd name="connsiteY125" fmla="*/ 587828 h 1595534"/>
              <a:gd name="connsiteX126" fmla="*/ 6428792 w 10170387"/>
              <a:gd name="connsiteY126" fmla="*/ 671804 h 1595534"/>
              <a:gd name="connsiteX127" fmla="*/ 6466114 w 10170387"/>
              <a:gd name="connsiteY127" fmla="*/ 709126 h 1595534"/>
              <a:gd name="connsiteX128" fmla="*/ 6531429 w 10170387"/>
              <a:gd name="connsiteY128" fmla="*/ 811763 h 1595534"/>
              <a:gd name="connsiteX129" fmla="*/ 6559420 w 10170387"/>
              <a:gd name="connsiteY129" fmla="*/ 839755 h 1595534"/>
              <a:gd name="connsiteX130" fmla="*/ 6578082 w 10170387"/>
              <a:gd name="connsiteY130" fmla="*/ 867746 h 1595534"/>
              <a:gd name="connsiteX131" fmla="*/ 6606074 w 10170387"/>
              <a:gd name="connsiteY131" fmla="*/ 905069 h 1595534"/>
              <a:gd name="connsiteX132" fmla="*/ 6643396 w 10170387"/>
              <a:gd name="connsiteY132" fmla="*/ 961053 h 1595534"/>
              <a:gd name="connsiteX133" fmla="*/ 6699380 w 10170387"/>
              <a:gd name="connsiteY133" fmla="*/ 1035697 h 1595534"/>
              <a:gd name="connsiteX134" fmla="*/ 6774025 w 10170387"/>
              <a:gd name="connsiteY134" fmla="*/ 1119673 h 1595534"/>
              <a:gd name="connsiteX135" fmla="*/ 6802016 w 10170387"/>
              <a:gd name="connsiteY135" fmla="*/ 1156995 h 1595534"/>
              <a:gd name="connsiteX136" fmla="*/ 6830008 w 10170387"/>
              <a:gd name="connsiteY136" fmla="*/ 1175657 h 1595534"/>
              <a:gd name="connsiteX137" fmla="*/ 6867331 w 10170387"/>
              <a:gd name="connsiteY137" fmla="*/ 1203648 h 1595534"/>
              <a:gd name="connsiteX138" fmla="*/ 6895323 w 10170387"/>
              <a:gd name="connsiteY138" fmla="*/ 1222310 h 1595534"/>
              <a:gd name="connsiteX139" fmla="*/ 6941976 w 10170387"/>
              <a:gd name="connsiteY139" fmla="*/ 1259632 h 1595534"/>
              <a:gd name="connsiteX140" fmla="*/ 6969967 w 10170387"/>
              <a:gd name="connsiteY140" fmla="*/ 1278293 h 1595534"/>
              <a:gd name="connsiteX141" fmla="*/ 6988629 w 10170387"/>
              <a:gd name="connsiteY141" fmla="*/ 1296955 h 1595534"/>
              <a:gd name="connsiteX142" fmla="*/ 7025951 w 10170387"/>
              <a:gd name="connsiteY142" fmla="*/ 1315616 h 1595534"/>
              <a:gd name="connsiteX143" fmla="*/ 7081935 w 10170387"/>
              <a:gd name="connsiteY143" fmla="*/ 1352938 h 1595534"/>
              <a:gd name="connsiteX144" fmla="*/ 7175241 w 10170387"/>
              <a:gd name="connsiteY144" fmla="*/ 1371600 h 1595534"/>
              <a:gd name="connsiteX145" fmla="*/ 7445829 w 10170387"/>
              <a:gd name="connsiteY145" fmla="*/ 1380930 h 1595534"/>
              <a:gd name="connsiteX146" fmla="*/ 7483151 w 10170387"/>
              <a:gd name="connsiteY146" fmla="*/ 1362269 h 1595534"/>
              <a:gd name="connsiteX147" fmla="*/ 7539135 w 10170387"/>
              <a:gd name="connsiteY147" fmla="*/ 1343608 h 1595534"/>
              <a:gd name="connsiteX148" fmla="*/ 7576457 w 10170387"/>
              <a:gd name="connsiteY148" fmla="*/ 1324946 h 1595534"/>
              <a:gd name="connsiteX149" fmla="*/ 7641771 w 10170387"/>
              <a:gd name="connsiteY149" fmla="*/ 1296955 h 1595534"/>
              <a:gd name="connsiteX150" fmla="*/ 7688425 w 10170387"/>
              <a:gd name="connsiteY150" fmla="*/ 1259632 h 1595534"/>
              <a:gd name="connsiteX151" fmla="*/ 7763069 w 10170387"/>
              <a:gd name="connsiteY151" fmla="*/ 1203648 h 1595534"/>
              <a:gd name="connsiteX152" fmla="*/ 7791061 w 10170387"/>
              <a:gd name="connsiteY152" fmla="*/ 1166326 h 1595534"/>
              <a:gd name="connsiteX153" fmla="*/ 7837714 w 10170387"/>
              <a:gd name="connsiteY153" fmla="*/ 1082351 h 1595534"/>
              <a:gd name="connsiteX154" fmla="*/ 7856376 w 10170387"/>
              <a:gd name="connsiteY154" fmla="*/ 1063689 h 1595534"/>
              <a:gd name="connsiteX155" fmla="*/ 7912359 w 10170387"/>
              <a:gd name="connsiteY155" fmla="*/ 970383 h 1595534"/>
              <a:gd name="connsiteX156" fmla="*/ 7949682 w 10170387"/>
              <a:gd name="connsiteY156" fmla="*/ 914400 h 1595534"/>
              <a:gd name="connsiteX157" fmla="*/ 7968343 w 10170387"/>
              <a:gd name="connsiteY157" fmla="*/ 895738 h 1595534"/>
              <a:gd name="connsiteX158" fmla="*/ 7996335 w 10170387"/>
              <a:gd name="connsiteY158" fmla="*/ 858416 h 1595534"/>
              <a:gd name="connsiteX159" fmla="*/ 8014996 w 10170387"/>
              <a:gd name="connsiteY159" fmla="*/ 830424 h 1595534"/>
              <a:gd name="connsiteX160" fmla="*/ 8052318 w 10170387"/>
              <a:gd name="connsiteY160" fmla="*/ 793102 h 1595534"/>
              <a:gd name="connsiteX161" fmla="*/ 8080310 w 10170387"/>
              <a:gd name="connsiteY161" fmla="*/ 718457 h 1595534"/>
              <a:gd name="connsiteX162" fmla="*/ 8108302 w 10170387"/>
              <a:gd name="connsiteY162" fmla="*/ 681134 h 1595534"/>
              <a:gd name="connsiteX163" fmla="*/ 8117633 w 10170387"/>
              <a:gd name="connsiteY163" fmla="*/ 653142 h 1595534"/>
              <a:gd name="connsiteX164" fmla="*/ 8164286 w 10170387"/>
              <a:gd name="connsiteY164" fmla="*/ 569167 h 1595534"/>
              <a:gd name="connsiteX165" fmla="*/ 8229600 w 10170387"/>
              <a:gd name="connsiteY165" fmla="*/ 485191 h 1595534"/>
              <a:gd name="connsiteX166" fmla="*/ 8285584 w 10170387"/>
              <a:gd name="connsiteY166" fmla="*/ 447869 h 1595534"/>
              <a:gd name="connsiteX167" fmla="*/ 8369559 w 10170387"/>
              <a:gd name="connsiteY167" fmla="*/ 373224 h 1595534"/>
              <a:gd name="connsiteX168" fmla="*/ 8397551 w 10170387"/>
              <a:gd name="connsiteY168" fmla="*/ 363893 h 1595534"/>
              <a:gd name="connsiteX169" fmla="*/ 8416212 w 10170387"/>
              <a:gd name="connsiteY169" fmla="*/ 335902 h 1595534"/>
              <a:gd name="connsiteX170" fmla="*/ 8444204 w 10170387"/>
              <a:gd name="connsiteY170" fmla="*/ 317240 h 1595534"/>
              <a:gd name="connsiteX171" fmla="*/ 8509518 w 10170387"/>
              <a:gd name="connsiteY171" fmla="*/ 279918 h 1595534"/>
              <a:gd name="connsiteX172" fmla="*/ 8537510 w 10170387"/>
              <a:gd name="connsiteY172" fmla="*/ 251926 h 1595534"/>
              <a:gd name="connsiteX173" fmla="*/ 8621486 w 10170387"/>
              <a:gd name="connsiteY173" fmla="*/ 205273 h 1595534"/>
              <a:gd name="connsiteX174" fmla="*/ 8649478 w 10170387"/>
              <a:gd name="connsiteY174" fmla="*/ 186612 h 1595534"/>
              <a:gd name="connsiteX175" fmla="*/ 8677469 w 10170387"/>
              <a:gd name="connsiteY175" fmla="*/ 177281 h 1595534"/>
              <a:gd name="connsiteX176" fmla="*/ 8705461 w 10170387"/>
              <a:gd name="connsiteY176" fmla="*/ 158620 h 1595534"/>
              <a:gd name="connsiteX177" fmla="*/ 8742784 w 10170387"/>
              <a:gd name="connsiteY177" fmla="*/ 149289 h 1595534"/>
              <a:gd name="connsiteX178" fmla="*/ 8798767 w 10170387"/>
              <a:gd name="connsiteY178" fmla="*/ 121297 h 1595534"/>
              <a:gd name="connsiteX179" fmla="*/ 8864082 w 10170387"/>
              <a:gd name="connsiteY179" fmla="*/ 93306 h 1595534"/>
              <a:gd name="connsiteX180" fmla="*/ 8929396 w 10170387"/>
              <a:gd name="connsiteY180" fmla="*/ 65314 h 1595534"/>
              <a:gd name="connsiteX181" fmla="*/ 8976049 w 10170387"/>
              <a:gd name="connsiteY181" fmla="*/ 46653 h 1595534"/>
              <a:gd name="connsiteX182" fmla="*/ 9050694 w 10170387"/>
              <a:gd name="connsiteY182" fmla="*/ 18661 h 1595534"/>
              <a:gd name="connsiteX183" fmla="*/ 9078686 w 10170387"/>
              <a:gd name="connsiteY183" fmla="*/ 0 h 1595534"/>
              <a:gd name="connsiteX184" fmla="*/ 9293290 w 10170387"/>
              <a:gd name="connsiteY184" fmla="*/ 9330 h 1595534"/>
              <a:gd name="connsiteX185" fmla="*/ 9367935 w 10170387"/>
              <a:gd name="connsiteY185" fmla="*/ 46653 h 1595534"/>
              <a:gd name="connsiteX186" fmla="*/ 9395927 w 10170387"/>
              <a:gd name="connsiteY186" fmla="*/ 55983 h 1595534"/>
              <a:gd name="connsiteX187" fmla="*/ 9423918 w 10170387"/>
              <a:gd name="connsiteY187" fmla="*/ 83975 h 1595534"/>
              <a:gd name="connsiteX188" fmla="*/ 9451910 w 10170387"/>
              <a:gd name="connsiteY188" fmla="*/ 102636 h 1595534"/>
              <a:gd name="connsiteX189" fmla="*/ 9507894 w 10170387"/>
              <a:gd name="connsiteY189" fmla="*/ 158620 h 1595534"/>
              <a:gd name="connsiteX190" fmla="*/ 9582539 w 10170387"/>
              <a:gd name="connsiteY190" fmla="*/ 251926 h 1595534"/>
              <a:gd name="connsiteX191" fmla="*/ 9638523 w 10170387"/>
              <a:gd name="connsiteY191" fmla="*/ 307910 h 1595534"/>
              <a:gd name="connsiteX192" fmla="*/ 9703837 w 10170387"/>
              <a:gd name="connsiteY192" fmla="*/ 373224 h 1595534"/>
              <a:gd name="connsiteX193" fmla="*/ 9815804 w 10170387"/>
              <a:gd name="connsiteY193" fmla="*/ 475861 h 1595534"/>
              <a:gd name="connsiteX194" fmla="*/ 9871788 w 10170387"/>
              <a:gd name="connsiteY194" fmla="*/ 559836 h 1595534"/>
              <a:gd name="connsiteX195" fmla="*/ 9881118 w 10170387"/>
              <a:gd name="connsiteY195" fmla="*/ 587828 h 1595534"/>
              <a:gd name="connsiteX196" fmla="*/ 9890449 w 10170387"/>
              <a:gd name="connsiteY196" fmla="*/ 625151 h 1595534"/>
              <a:gd name="connsiteX197" fmla="*/ 9927771 w 10170387"/>
              <a:gd name="connsiteY197" fmla="*/ 681134 h 1595534"/>
              <a:gd name="connsiteX198" fmla="*/ 9974425 w 10170387"/>
              <a:gd name="connsiteY198" fmla="*/ 783771 h 1595534"/>
              <a:gd name="connsiteX199" fmla="*/ 9983755 w 10170387"/>
              <a:gd name="connsiteY199" fmla="*/ 839755 h 1595534"/>
              <a:gd name="connsiteX200" fmla="*/ 10002416 w 10170387"/>
              <a:gd name="connsiteY200" fmla="*/ 877077 h 1595534"/>
              <a:gd name="connsiteX201" fmla="*/ 10011747 w 10170387"/>
              <a:gd name="connsiteY201" fmla="*/ 914400 h 1595534"/>
              <a:gd name="connsiteX202" fmla="*/ 10039739 w 10170387"/>
              <a:gd name="connsiteY202" fmla="*/ 998375 h 1595534"/>
              <a:gd name="connsiteX203" fmla="*/ 10058400 w 10170387"/>
              <a:gd name="connsiteY203" fmla="*/ 1091681 h 1595534"/>
              <a:gd name="connsiteX204" fmla="*/ 10086392 w 10170387"/>
              <a:gd name="connsiteY204" fmla="*/ 1203648 h 1595534"/>
              <a:gd name="connsiteX205" fmla="*/ 10114384 w 10170387"/>
              <a:gd name="connsiteY205" fmla="*/ 1268963 h 1595534"/>
              <a:gd name="connsiteX206" fmla="*/ 10133045 w 10170387"/>
              <a:gd name="connsiteY206" fmla="*/ 1334277 h 1595534"/>
              <a:gd name="connsiteX207" fmla="*/ 10142376 w 10170387"/>
              <a:gd name="connsiteY207" fmla="*/ 1362269 h 1595534"/>
              <a:gd name="connsiteX208" fmla="*/ 10151706 w 10170387"/>
              <a:gd name="connsiteY208" fmla="*/ 1399591 h 1595534"/>
              <a:gd name="connsiteX209" fmla="*/ 10170367 w 10170387"/>
              <a:gd name="connsiteY209" fmla="*/ 1446244 h 159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</a:cxnLst>
            <a:rect l="l" t="t" r="r" b="b"/>
            <a:pathLst>
              <a:path w="10170387" h="1595534">
                <a:moveTo>
                  <a:pt x="0" y="1595534"/>
                </a:moveTo>
                <a:cubicBezTo>
                  <a:pt x="15551" y="1576873"/>
                  <a:pt x="30657" y="1557832"/>
                  <a:pt x="46653" y="1539551"/>
                </a:cubicBezTo>
                <a:cubicBezTo>
                  <a:pt x="52446" y="1532930"/>
                  <a:pt x="60788" y="1528432"/>
                  <a:pt x="65314" y="1520889"/>
                </a:cubicBezTo>
                <a:cubicBezTo>
                  <a:pt x="105821" y="1453377"/>
                  <a:pt x="31463" y="1536077"/>
                  <a:pt x="102637" y="1464906"/>
                </a:cubicBezTo>
                <a:cubicBezTo>
                  <a:pt x="105747" y="1455575"/>
                  <a:pt x="106907" y="1445348"/>
                  <a:pt x="111967" y="1436914"/>
                </a:cubicBezTo>
                <a:cubicBezTo>
                  <a:pt x="120829" y="1422145"/>
                  <a:pt x="145910" y="1408065"/>
                  <a:pt x="158620" y="1399591"/>
                </a:cubicBezTo>
                <a:cubicBezTo>
                  <a:pt x="181767" y="1330154"/>
                  <a:pt x="146234" y="1422838"/>
                  <a:pt x="205274" y="1334277"/>
                </a:cubicBezTo>
                <a:cubicBezTo>
                  <a:pt x="211494" y="1324946"/>
                  <a:pt x="216485" y="1314666"/>
                  <a:pt x="223935" y="1306285"/>
                </a:cubicBezTo>
                <a:cubicBezTo>
                  <a:pt x="241468" y="1286560"/>
                  <a:pt x="261257" y="1268963"/>
                  <a:pt x="279918" y="1250302"/>
                </a:cubicBezTo>
                <a:lnTo>
                  <a:pt x="326571" y="1203648"/>
                </a:lnTo>
                <a:lnTo>
                  <a:pt x="354563" y="1175657"/>
                </a:lnTo>
                <a:cubicBezTo>
                  <a:pt x="360784" y="1169436"/>
                  <a:pt x="368345" y="1164315"/>
                  <a:pt x="373225" y="1156995"/>
                </a:cubicBezTo>
                <a:cubicBezTo>
                  <a:pt x="439917" y="1056959"/>
                  <a:pt x="336051" y="1208791"/>
                  <a:pt x="419878" y="1101012"/>
                </a:cubicBezTo>
                <a:cubicBezTo>
                  <a:pt x="433647" y="1083308"/>
                  <a:pt x="441341" y="1060887"/>
                  <a:pt x="457200" y="1045028"/>
                </a:cubicBezTo>
                <a:cubicBezTo>
                  <a:pt x="469641" y="1032587"/>
                  <a:pt x="483532" y="1021445"/>
                  <a:pt x="494523" y="1007706"/>
                </a:cubicBezTo>
                <a:cubicBezTo>
                  <a:pt x="563449" y="921549"/>
                  <a:pt x="497971" y="977128"/>
                  <a:pt x="569167" y="923730"/>
                </a:cubicBezTo>
                <a:cubicBezTo>
                  <a:pt x="614293" y="833483"/>
                  <a:pt x="563745" y="924740"/>
                  <a:pt x="606490" y="867746"/>
                </a:cubicBezTo>
                <a:cubicBezTo>
                  <a:pt x="660916" y="795177"/>
                  <a:pt x="619709" y="827831"/>
                  <a:pt x="671804" y="793102"/>
                </a:cubicBezTo>
                <a:cubicBezTo>
                  <a:pt x="684245" y="774441"/>
                  <a:pt x="693268" y="752977"/>
                  <a:pt x="709127" y="737118"/>
                </a:cubicBezTo>
                <a:cubicBezTo>
                  <a:pt x="727788" y="718457"/>
                  <a:pt x="750471" y="703093"/>
                  <a:pt x="765110" y="681134"/>
                </a:cubicBezTo>
                <a:cubicBezTo>
                  <a:pt x="782055" y="655716"/>
                  <a:pt x="803131" y="620136"/>
                  <a:pt x="830425" y="606489"/>
                </a:cubicBezTo>
                <a:lnTo>
                  <a:pt x="867747" y="587828"/>
                </a:lnTo>
                <a:cubicBezTo>
                  <a:pt x="873967" y="578497"/>
                  <a:pt x="878479" y="567765"/>
                  <a:pt x="886408" y="559836"/>
                </a:cubicBezTo>
                <a:cubicBezTo>
                  <a:pt x="894337" y="551907"/>
                  <a:pt x="905275" y="547693"/>
                  <a:pt x="914400" y="541175"/>
                </a:cubicBezTo>
                <a:cubicBezTo>
                  <a:pt x="931372" y="529052"/>
                  <a:pt x="959927" y="505515"/>
                  <a:pt x="979714" y="494522"/>
                </a:cubicBezTo>
                <a:cubicBezTo>
                  <a:pt x="997952" y="484390"/>
                  <a:pt x="1017460" y="476662"/>
                  <a:pt x="1035698" y="466530"/>
                </a:cubicBezTo>
                <a:cubicBezTo>
                  <a:pt x="1045501" y="461084"/>
                  <a:pt x="1053660" y="452884"/>
                  <a:pt x="1063690" y="447869"/>
                </a:cubicBezTo>
                <a:cubicBezTo>
                  <a:pt x="1072487" y="443470"/>
                  <a:pt x="1082473" y="441991"/>
                  <a:pt x="1091682" y="438538"/>
                </a:cubicBezTo>
                <a:cubicBezTo>
                  <a:pt x="1107364" y="432657"/>
                  <a:pt x="1122594" y="425601"/>
                  <a:pt x="1138335" y="419877"/>
                </a:cubicBezTo>
                <a:cubicBezTo>
                  <a:pt x="1156821" y="413155"/>
                  <a:pt x="1176724" y="410013"/>
                  <a:pt x="1194318" y="401216"/>
                </a:cubicBezTo>
                <a:cubicBezTo>
                  <a:pt x="1224902" y="385925"/>
                  <a:pt x="1229431" y="381461"/>
                  <a:pt x="1259633" y="373224"/>
                </a:cubicBezTo>
                <a:cubicBezTo>
                  <a:pt x="1284377" y="366476"/>
                  <a:pt x="1309129" y="359593"/>
                  <a:pt x="1334278" y="354563"/>
                </a:cubicBezTo>
                <a:cubicBezTo>
                  <a:pt x="1352756" y="350867"/>
                  <a:pt x="1398496" y="342488"/>
                  <a:pt x="1418253" y="335902"/>
                </a:cubicBezTo>
                <a:cubicBezTo>
                  <a:pt x="1434143" y="330605"/>
                  <a:pt x="1449355" y="323461"/>
                  <a:pt x="1464906" y="317240"/>
                </a:cubicBezTo>
                <a:cubicBezTo>
                  <a:pt x="1570653" y="320350"/>
                  <a:pt x="1676636" y="318851"/>
                  <a:pt x="1782147" y="326571"/>
                </a:cubicBezTo>
                <a:cubicBezTo>
                  <a:pt x="1804729" y="328223"/>
                  <a:pt x="1825773" y="338726"/>
                  <a:pt x="1847461" y="345232"/>
                </a:cubicBezTo>
                <a:cubicBezTo>
                  <a:pt x="1904846" y="362448"/>
                  <a:pt x="1842674" y="348008"/>
                  <a:pt x="1922106" y="363893"/>
                </a:cubicBezTo>
                <a:cubicBezTo>
                  <a:pt x="1934547" y="370114"/>
                  <a:pt x="1946644" y="377076"/>
                  <a:pt x="1959429" y="382555"/>
                </a:cubicBezTo>
                <a:cubicBezTo>
                  <a:pt x="1968469" y="386429"/>
                  <a:pt x="1978623" y="387487"/>
                  <a:pt x="1987420" y="391885"/>
                </a:cubicBezTo>
                <a:cubicBezTo>
                  <a:pt x="1997450" y="396900"/>
                  <a:pt x="2005382" y="405531"/>
                  <a:pt x="2015412" y="410546"/>
                </a:cubicBezTo>
                <a:cubicBezTo>
                  <a:pt x="2024209" y="414945"/>
                  <a:pt x="2034607" y="415478"/>
                  <a:pt x="2043404" y="419877"/>
                </a:cubicBezTo>
                <a:cubicBezTo>
                  <a:pt x="2115755" y="456053"/>
                  <a:pt x="2029029" y="424415"/>
                  <a:pt x="2099388" y="447869"/>
                </a:cubicBezTo>
                <a:cubicBezTo>
                  <a:pt x="2111829" y="457200"/>
                  <a:pt x="2122801" y="468906"/>
                  <a:pt x="2136710" y="475861"/>
                </a:cubicBezTo>
                <a:cubicBezTo>
                  <a:pt x="2148180" y="481596"/>
                  <a:pt x="2163363" y="478078"/>
                  <a:pt x="2174033" y="485191"/>
                </a:cubicBezTo>
                <a:cubicBezTo>
                  <a:pt x="2258448" y="541467"/>
                  <a:pt x="2129170" y="492007"/>
                  <a:pt x="2220686" y="522514"/>
                </a:cubicBezTo>
                <a:cubicBezTo>
                  <a:pt x="2233127" y="531845"/>
                  <a:pt x="2245268" y="541588"/>
                  <a:pt x="2258008" y="550506"/>
                </a:cubicBezTo>
                <a:cubicBezTo>
                  <a:pt x="2276382" y="563368"/>
                  <a:pt x="2298133" y="571969"/>
                  <a:pt x="2313992" y="587828"/>
                </a:cubicBezTo>
                <a:lnTo>
                  <a:pt x="2397967" y="671804"/>
                </a:lnTo>
                <a:cubicBezTo>
                  <a:pt x="2404188" y="678025"/>
                  <a:pt x="2411749" y="683145"/>
                  <a:pt x="2416629" y="690465"/>
                </a:cubicBezTo>
                <a:cubicBezTo>
                  <a:pt x="2441510" y="727788"/>
                  <a:pt x="2425959" y="712237"/>
                  <a:pt x="2463282" y="737118"/>
                </a:cubicBezTo>
                <a:cubicBezTo>
                  <a:pt x="2489712" y="816414"/>
                  <a:pt x="2452850" y="719732"/>
                  <a:pt x="2491274" y="783771"/>
                </a:cubicBezTo>
                <a:cubicBezTo>
                  <a:pt x="2496334" y="792205"/>
                  <a:pt x="2496730" y="802723"/>
                  <a:pt x="2500604" y="811763"/>
                </a:cubicBezTo>
                <a:cubicBezTo>
                  <a:pt x="2506083" y="824548"/>
                  <a:pt x="2511549" y="837512"/>
                  <a:pt x="2519265" y="849085"/>
                </a:cubicBezTo>
                <a:cubicBezTo>
                  <a:pt x="2524145" y="856405"/>
                  <a:pt x="2532431" y="860877"/>
                  <a:pt x="2537927" y="867746"/>
                </a:cubicBezTo>
                <a:cubicBezTo>
                  <a:pt x="2544932" y="876503"/>
                  <a:pt x="2550368" y="886407"/>
                  <a:pt x="2556588" y="895738"/>
                </a:cubicBezTo>
                <a:cubicBezTo>
                  <a:pt x="2559698" y="905069"/>
                  <a:pt x="2560858" y="915296"/>
                  <a:pt x="2565918" y="923730"/>
                </a:cubicBezTo>
                <a:cubicBezTo>
                  <a:pt x="2599081" y="979000"/>
                  <a:pt x="2583165" y="882167"/>
                  <a:pt x="2621902" y="998375"/>
                </a:cubicBezTo>
                <a:cubicBezTo>
                  <a:pt x="2629491" y="1021140"/>
                  <a:pt x="2631807" y="1036272"/>
                  <a:pt x="2649894" y="1054359"/>
                </a:cubicBezTo>
                <a:cubicBezTo>
                  <a:pt x="2657823" y="1062288"/>
                  <a:pt x="2668555" y="1066800"/>
                  <a:pt x="2677886" y="1073020"/>
                </a:cubicBezTo>
                <a:cubicBezTo>
                  <a:pt x="2731369" y="1153245"/>
                  <a:pt x="2667245" y="1051739"/>
                  <a:pt x="2705878" y="1129004"/>
                </a:cubicBezTo>
                <a:cubicBezTo>
                  <a:pt x="2728708" y="1174663"/>
                  <a:pt x="2717168" y="1140948"/>
                  <a:pt x="2743200" y="1175657"/>
                </a:cubicBezTo>
                <a:cubicBezTo>
                  <a:pt x="2756657" y="1193599"/>
                  <a:pt x="2764664" y="1215781"/>
                  <a:pt x="2780523" y="1231640"/>
                </a:cubicBezTo>
                <a:cubicBezTo>
                  <a:pt x="2786743" y="1237861"/>
                  <a:pt x="2793906" y="1243264"/>
                  <a:pt x="2799184" y="1250302"/>
                </a:cubicBezTo>
                <a:cubicBezTo>
                  <a:pt x="2812641" y="1268244"/>
                  <a:pt x="2824065" y="1287624"/>
                  <a:pt x="2836506" y="1306285"/>
                </a:cubicBezTo>
                <a:cubicBezTo>
                  <a:pt x="2842726" y="1315616"/>
                  <a:pt x="2847238" y="1326348"/>
                  <a:pt x="2855167" y="1334277"/>
                </a:cubicBezTo>
                <a:lnTo>
                  <a:pt x="2920482" y="1399591"/>
                </a:lnTo>
                <a:cubicBezTo>
                  <a:pt x="2929813" y="1408922"/>
                  <a:pt x="2935956" y="1423410"/>
                  <a:pt x="2948474" y="1427583"/>
                </a:cubicBezTo>
                <a:lnTo>
                  <a:pt x="3004457" y="1446244"/>
                </a:lnTo>
                <a:cubicBezTo>
                  <a:pt x="3042015" y="1483804"/>
                  <a:pt x="3000255" y="1448443"/>
                  <a:pt x="3060441" y="1474236"/>
                </a:cubicBezTo>
                <a:cubicBezTo>
                  <a:pt x="3070748" y="1478653"/>
                  <a:pt x="3077933" y="1488959"/>
                  <a:pt x="3088433" y="1492897"/>
                </a:cubicBezTo>
                <a:cubicBezTo>
                  <a:pt x="3098866" y="1496809"/>
                  <a:pt x="3184780" y="1510511"/>
                  <a:pt x="3191069" y="1511559"/>
                </a:cubicBezTo>
                <a:cubicBezTo>
                  <a:pt x="3243943" y="1508449"/>
                  <a:pt x="3296988" y="1507498"/>
                  <a:pt x="3349690" y="1502228"/>
                </a:cubicBezTo>
                <a:cubicBezTo>
                  <a:pt x="3389886" y="1498208"/>
                  <a:pt x="3390186" y="1470069"/>
                  <a:pt x="3433665" y="1455575"/>
                </a:cubicBezTo>
                <a:cubicBezTo>
                  <a:pt x="3442996" y="1452465"/>
                  <a:pt x="3453059" y="1451020"/>
                  <a:pt x="3461657" y="1446244"/>
                </a:cubicBezTo>
                <a:cubicBezTo>
                  <a:pt x="3481263" y="1435352"/>
                  <a:pt x="3496364" y="1416015"/>
                  <a:pt x="3517641" y="1408922"/>
                </a:cubicBezTo>
                <a:cubicBezTo>
                  <a:pt x="3588003" y="1385467"/>
                  <a:pt x="3501270" y="1417107"/>
                  <a:pt x="3573625" y="1380930"/>
                </a:cubicBezTo>
                <a:cubicBezTo>
                  <a:pt x="3582422" y="1376532"/>
                  <a:pt x="3592286" y="1374710"/>
                  <a:pt x="3601616" y="1371600"/>
                </a:cubicBezTo>
                <a:cubicBezTo>
                  <a:pt x="3610947" y="1365379"/>
                  <a:pt x="3619578" y="1357953"/>
                  <a:pt x="3629608" y="1352938"/>
                </a:cubicBezTo>
                <a:cubicBezTo>
                  <a:pt x="3638405" y="1348540"/>
                  <a:pt x="3649597" y="1349325"/>
                  <a:pt x="3657600" y="1343608"/>
                </a:cubicBezTo>
                <a:cubicBezTo>
                  <a:pt x="3735086" y="1288261"/>
                  <a:pt x="3659668" y="1318036"/>
                  <a:pt x="3722914" y="1296955"/>
                </a:cubicBezTo>
                <a:cubicBezTo>
                  <a:pt x="3729135" y="1290734"/>
                  <a:pt x="3734256" y="1283173"/>
                  <a:pt x="3741576" y="1278293"/>
                </a:cubicBezTo>
                <a:cubicBezTo>
                  <a:pt x="3753149" y="1270578"/>
                  <a:pt x="3768213" y="1268536"/>
                  <a:pt x="3778898" y="1259632"/>
                </a:cubicBezTo>
                <a:cubicBezTo>
                  <a:pt x="3787513" y="1252453"/>
                  <a:pt x="3789630" y="1239569"/>
                  <a:pt x="3797559" y="1231640"/>
                </a:cubicBezTo>
                <a:cubicBezTo>
                  <a:pt x="3805488" y="1223711"/>
                  <a:pt x="3816936" y="1220158"/>
                  <a:pt x="3825551" y="1212979"/>
                </a:cubicBezTo>
                <a:cubicBezTo>
                  <a:pt x="3857476" y="1186375"/>
                  <a:pt x="3849620" y="1188048"/>
                  <a:pt x="3872204" y="1156995"/>
                </a:cubicBezTo>
                <a:cubicBezTo>
                  <a:pt x="3890497" y="1131842"/>
                  <a:pt x="3928188" y="1082351"/>
                  <a:pt x="3928188" y="1082351"/>
                </a:cubicBezTo>
                <a:cubicBezTo>
                  <a:pt x="3945295" y="1031028"/>
                  <a:pt x="3927239" y="1077014"/>
                  <a:pt x="3956180" y="1026367"/>
                </a:cubicBezTo>
                <a:cubicBezTo>
                  <a:pt x="3972775" y="997325"/>
                  <a:pt x="3972834" y="985855"/>
                  <a:pt x="3993502" y="961053"/>
                </a:cubicBezTo>
                <a:cubicBezTo>
                  <a:pt x="4001950" y="950916"/>
                  <a:pt x="4012163" y="942392"/>
                  <a:pt x="4021494" y="933061"/>
                </a:cubicBezTo>
                <a:cubicBezTo>
                  <a:pt x="4024604" y="923730"/>
                  <a:pt x="4028123" y="914526"/>
                  <a:pt x="4030825" y="905069"/>
                </a:cubicBezTo>
                <a:cubicBezTo>
                  <a:pt x="4040600" y="870857"/>
                  <a:pt x="4035031" y="866183"/>
                  <a:pt x="4058816" y="839755"/>
                </a:cubicBezTo>
                <a:cubicBezTo>
                  <a:pt x="4079413" y="816869"/>
                  <a:pt x="4110361" y="801979"/>
                  <a:pt x="4124131" y="774440"/>
                </a:cubicBezTo>
                <a:cubicBezTo>
                  <a:pt x="4130351" y="761999"/>
                  <a:pt x="4135636" y="749045"/>
                  <a:pt x="4142792" y="737118"/>
                </a:cubicBezTo>
                <a:cubicBezTo>
                  <a:pt x="4154331" y="717886"/>
                  <a:pt x="4173021" y="702411"/>
                  <a:pt x="4180114" y="681134"/>
                </a:cubicBezTo>
                <a:cubicBezTo>
                  <a:pt x="4190953" y="648618"/>
                  <a:pt x="4195844" y="629549"/>
                  <a:pt x="4217437" y="597159"/>
                </a:cubicBezTo>
                <a:cubicBezTo>
                  <a:pt x="4224757" y="586180"/>
                  <a:pt x="4236098" y="578498"/>
                  <a:pt x="4245429" y="569167"/>
                </a:cubicBezTo>
                <a:cubicBezTo>
                  <a:pt x="4257870" y="544285"/>
                  <a:pt x="4276004" y="521510"/>
                  <a:pt x="4282751" y="494522"/>
                </a:cubicBezTo>
                <a:cubicBezTo>
                  <a:pt x="4299954" y="425714"/>
                  <a:pt x="4281468" y="488186"/>
                  <a:pt x="4310743" y="419877"/>
                </a:cubicBezTo>
                <a:cubicBezTo>
                  <a:pt x="4314617" y="410837"/>
                  <a:pt x="4315676" y="400682"/>
                  <a:pt x="4320074" y="391885"/>
                </a:cubicBezTo>
                <a:cubicBezTo>
                  <a:pt x="4328184" y="375664"/>
                  <a:pt x="4339955" y="361453"/>
                  <a:pt x="4348065" y="345232"/>
                </a:cubicBezTo>
                <a:cubicBezTo>
                  <a:pt x="4363241" y="314879"/>
                  <a:pt x="4349319" y="315986"/>
                  <a:pt x="4376057" y="289248"/>
                </a:cubicBezTo>
                <a:cubicBezTo>
                  <a:pt x="4383986" y="281319"/>
                  <a:pt x="4396119" y="278516"/>
                  <a:pt x="4404049" y="270587"/>
                </a:cubicBezTo>
                <a:cubicBezTo>
                  <a:pt x="4454889" y="219747"/>
                  <a:pt x="4406570" y="241756"/>
                  <a:pt x="4460033" y="223934"/>
                </a:cubicBezTo>
                <a:cubicBezTo>
                  <a:pt x="4476845" y="207122"/>
                  <a:pt x="4493285" y="187023"/>
                  <a:pt x="4516016" y="177281"/>
                </a:cubicBezTo>
                <a:cubicBezTo>
                  <a:pt x="4527803" y="172230"/>
                  <a:pt x="4540898" y="171061"/>
                  <a:pt x="4553339" y="167951"/>
                </a:cubicBezTo>
                <a:cubicBezTo>
                  <a:pt x="4565780" y="161730"/>
                  <a:pt x="4577242" y="152949"/>
                  <a:pt x="4590661" y="149289"/>
                </a:cubicBezTo>
                <a:cubicBezTo>
                  <a:pt x="4611879" y="143502"/>
                  <a:pt x="4634239" y="143303"/>
                  <a:pt x="4655976" y="139959"/>
                </a:cubicBezTo>
                <a:cubicBezTo>
                  <a:pt x="4674674" y="137082"/>
                  <a:pt x="4693365" y="134114"/>
                  <a:pt x="4711959" y="130628"/>
                </a:cubicBezTo>
                <a:cubicBezTo>
                  <a:pt x="4743134" y="124783"/>
                  <a:pt x="4774030" y="117479"/>
                  <a:pt x="4805265" y="111967"/>
                </a:cubicBezTo>
                <a:cubicBezTo>
                  <a:pt x="4918939" y="91907"/>
                  <a:pt x="4828449" y="113168"/>
                  <a:pt x="4907902" y="93306"/>
                </a:cubicBezTo>
                <a:cubicBezTo>
                  <a:pt x="5022065" y="36223"/>
                  <a:pt x="4921180" y="80231"/>
                  <a:pt x="5197151" y="65314"/>
                </a:cubicBezTo>
                <a:cubicBezTo>
                  <a:pt x="5228363" y="63627"/>
                  <a:pt x="5259355" y="59093"/>
                  <a:pt x="5290457" y="55983"/>
                </a:cubicBezTo>
                <a:lnTo>
                  <a:pt x="5840963" y="74644"/>
                </a:lnTo>
                <a:cubicBezTo>
                  <a:pt x="5864324" y="75774"/>
                  <a:pt x="5878181" y="91913"/>
                  <a:pt x="5896947" y="102636"/>
                </a:cubicBezTo>
                <a:cubicBezTo>
                  <a:pt x="5930476" y="121795"/>
                  <a:pt x="5933841" y="117223"/>
                  <a:pt x="5962261" y="139959"/>
                </a:cubicBezTo>
                <a:cubicBezTo>
                  <a:pt x="5969130" y="145454"/>
                  <a:pt x="5974054" y="153125"/>
                  <a:pt x="5980923" y="158620"/>
                </a:cubicBezTo>
                <a:cubicBezTo>
                  <a:pt x="5989679" y="165625"/>
                  <a:pt x="6000299" y="170102"/>
                  <a:pt x="6008914" y="177281"/>
                </a:cubicBezTo>
                <a:cubicBezTo>
                  <a:pt x="6125860" y="274737"/>
                  <a:pt x="5934475" y="128450"/>
                  <a:pt x="6074229" y="233265"/>
                </a:cubicBezTo>
                <a:cubicBezTo>
                  <a:pt x="6080449" y="245706"/>
                  <a:pt x="6084805" y="259269"/>
                  <a:pt x="6092890" y="270587"/>
                </a:cubicBezTo>
                <a:cubicBezTo>
                  <a:pt x="6100560" y="281325"/>
                  <a:pt x="6112294" y="288560"/>
                  <a:pt x="6120882" y="298579"/>
                </a:cubicBezTo>
                <a:cubicBezTo>
                  <a:pt x="6131003" y="310386"/>
                  <a:pt x="6138753" y="324095"/>
                  <a:pt x="6148874" y="335902"/>
                </a:cubicBezTo>
                <a:cubicBezTo>
                  <a:pt x="6157461" y="345920"/>
                  <a:pt x="6168418" y="353756"/>
                  <a:pt x="6176865" y="363893"/>
                </a:cubicBezTo>
                <a:cubicBezTo>
                  <a:pt x="6199567" y="391136"/>
                  <a:pt x="6217105" y="422793"/>
                  <a:pt x="6242180" y="447869"/>
                </a:cubicBezTo>
                <a:cubicBezTo>
                  <a:pt x="6251510" y="457200"/>
                  <a:pt x="6262070" y="465445"/>
                  <a:pt x="6270171" y="475861"/>
                </a:cubicBezTo>
                <a:cubicBezTo>
                  <a:pt x="6283940" y="493565"/>
                  <a:pt x="6288833" y="519403"/>
                  <a:pt x="6307494" y="531844"/>
                </a:cubicBezTo>
                <a:cubicBezTo>
                  <a:pt x="6341471" y="554496"/>
                  <a:pt x="6341133" y="551628"/>
                  <a:pt x="6372808" y="587828"/>
                </a:cubicBezTo>
                <a:cubicBezTo>
                  <a:pt x="6442153" y="667080"/>
                  <a:pt x="6357263" y="579839"/>
                  <a:pt x="6428792" y="671804"/>
                </a:cubicBezTo>
                <a:cubicBezTo>
                  <a:pt x="6439594" y="685692"/>
                  <a:pt x="6455123" y="695388"/>
                  <a:pt x="6466114" y="709126"/>
                </a:cubicBezTo>
                <a:cubicBezTo>
                  <a:pt x="6566877" y="835079"/>
                  <a:pt x="6448734" y="701502"/>
                  <a:pt x="6531429" y="811763"/>
                </a:cubicBezTo>
                <a:cubicBezTo>
                  <a:pt x="6539346" y="822319"/>
                  <a:pt x="6550973" y="829618"/>
                  <a:pt x="6559420" y="839755"/>
                </a:cubicBezTo>
                <a:cubicBezTo>
                  <a:pt x="6566599" y="848370"/>
                  <a:pt x="6571564" y="858621"/>
                  <a:pt x="6578082" y="867746"/>
                </a:cubicBezTo>
                <a:cubicBezTo>
                  <a:pt x="6587121" y="880400"/>
                  <a:pt x="6596743" y="892628"/>
                  <a:pt x="6606074" y="905069"/>
                </a:cubicBezTo>
                <a:cubicBezTo>
                  <a:pt x="6622832" y="955346"/>
                  <a:pt x="6604082" y="913003"/>
                  <a:pt x="6643396" y="961053"/>
                </a:cubicBezTo>
                <a:cubicBezTo>
                  <a:pt x="6663091" y="985124"/>
                  <a:pt x="6680417" y="1011045"/>
                  <a:pt x="6699380" y="1035697"/>
                </a:cubicBezTo>
                <a:cubicBezTo>
                  <a:pt x="6785234" y="1147307"/>
                  <a:pt x="6689454" y="1023021"/>
                  <a:pt x="6774025" y="1119673"/>
                </a:cubicBezTo>
                <a:cubicBezTo>
                  <a:pt x="6784265" y="1131376"/>
                  <a:pt x="6791020" y="1145999"/>
                  <a:pt x="6802016" y="1156995"/>
                </a:cubicBezTo>
                <a:cubicBezTo>
                  <a:pt x="6809946" y="1164925"/>
                  <a:pt x="6820883" y="1169139"/>
                  <a:pt x="6830008" y="1175657"/>
                </a:cubicBezTo>
                <a:cubicBezTo>
                  <a:pt x="6842662" y="1184696"/>
                  <a:pt x="6854677" y="1194609"/>
                  <a:pt x="6867331" y="1203648"/>
                </a:cubicBezTo>
                <a:cubicBezTo>
                  <a:pt x="6876456" y="1210166"/>
                  <a:pt x="6886352" y="1215581"/>
                  <a:pt x="6895323" y="1222310"/>
                </a:cubicBezTo>
                <a:cubicBezTo>
                  <a:pt x="6911255" y="1234259"/>
                  <a:pt x="6926044" y="1247683"/>
                  <a:pt x="6941976" y="1259632"/>
                </a:cubicBezTo>
                <a:cubicBezTo>
                  <a:pt x="6950947" y="1266360"/>
                  <a:pt x="6961211" y="1271288"/>
                  <a:pt x="6969967" y="1278293"/>
                </a:cubicBezTo>
                <a:cubicBezTo>
                  <a:pt x="6976837" y="1283789"/>
                  <a:pt x="6981309" y="1292075"/>
                  <a:pt x="6988629" y="1296955"/>
                </a:cubicBezTo>
                <a:cubicBezTo>
                  <a:pt x="7000202" y="1304670"/>
                  <a:pt x="7014024" y="1308460"/>
                  <a:pt x="7025951" y="1315616"/>
                </a:cubicBezTo>
                <a:cubicBezTo>
                  <a:pt x="7045183" y="1327155"/>
                  <a:pt x="7060177" y="1347498"/>
                  <a:pt x="7081935" y="1352938"/>
                </a:cubicBezTo>
                <a:cubicBezTo>
                  <a:pt x="7137611" y="1366858"/>
                  <a:pt x="7106608" y="1360161"/>
                  <a:pt x="7175241" y="1371600"/>
                </a:cubicBezTo>
                <a:cubicBezTo>
                  <a:pt x="7277520" y="1422740"/>
                  <a:pt x="7224652" y="1403810"/>
                  <a:pt x="7445829" y="1380930"/>
                </a:cubicBezTo>
                <a:cubicBezTo>
                  <a:pt x="7459664" y="1379499"/>
                  <a:pt x="7470237" y="1367435"/>
                  <a:pt x="7483151" y="1362269"/>
                </a:cubicBezTo>
                <a:cubicBezTo>
                  <a:pt x="7501415" y="1354964"/>
                  <a:pt x="7520871" y="1350914"/>
                  <a:pt x="7539135" y="1343608"/>
                </a:cubicBezTo>
                <a:cubicBezTo>
                  <a:pt x="7552049" y="1338442"/>
                  <a:pt x="7563672" y="1330425"/>
                  <a:pt x="7576457" y="1324946"/>
                </a:cubicBezTo>
                <a:cubicBezTo>
                  <a:pt x="7628802" y="1302512"/>
                  <a:pt x="7579873" y="1332326"/>
                  <a:pt x="7641771" y="1296955"/>
                </a:cubicBezTo>
                <a:cubicBezTo>
                  <a:pt x="7705700" y="1260424"/>
                  <a:pt x="7639384" y="1296412"/>
                  <a:pt x="7688425" y="1259632"/>
                </a:cubicBezTo>
                <a:cubicBezTo>
                  <a:pt x="7724345" y="1232692"/>
                  <a:pt x="7739290" y="1232183"/>
                  <a:pt x="7763069" y="1203648"/>
                </a:cubicBezTo>
                <a:cubicBezTo>
                  <a:pt x="7773024" y="1191701"/>
                  <a:pt x="7783060" y="1179661"/>
                  <a:pt x="7791061" y="1166326"/>
                </a:cubicBezTo>
                <a:cubicBezTo>
                  <a:pt x="7816723" y="1123556"/>
                  <a:pt x="7811427" y="1115209"/>
                  <a:pt x="7837714" y="1082351"/>
                </a:cubicBezTo>
                <a:cubicBezTo>
                  <a:pt x="7843210" y="1075481"/>
                  <a:pt x="7850155" y="1069910"/>
                  <a:pt x="7856376" y="1063689"/>
                </a:cubicBezTo>
                <a:cubicBezTo>
                  <a:pt x="7873045" y="997009"/>
                  <a:pt x="7854754" y="1047189"/>
                  <a:pt x="7912359" y="970383"/>
                </a:cubicBezTo>
                <a:cubicBezTo>
                  <a:pt x="7925816" y="952441"/>
                  <a:pt x="7936225" y="932342"/>
                  <a:pt x="7949682" y="914400"/>
                </a:cubicBezTo>
                <a:cubicBezTo>
                  <a:pt x="7954960" y="907362"/>
                  <a:pt x="7962711" y="902496"/>
                  <a:pt x="7968343" y="895738"/>
                </a:cubicBezTo>
                <a:cubicBezTo>
                  <a:pt x="7978298" y="883791"/>
                  <a:pt x="7987296" y="871070"/>
                  <a:pt x="7996335" y="858416"/>
                </a:cubicBezTo>
                <a:cubicBezTo>
                  <a:pt x="8002853" y="849291"/>
                  <a:pt x="8007698" y="838938"/>
                  <a:pt x="8014996" y="830424"/>
                </a:cubicBezTo>
                <a:cubicBezTo>
                  <a:pt x="8026446" y="817066"/>
                  <a:pt x="8039877" y="805543"/>
                  <a:pt x="8052318" y="793102"/>
                </a:cubicBezTo>
                <a:cubicBezTo>
                  <a:pt x="8059301" y="772153"/>
                  <a:pt x="8071014" y="735190"/>
                  <a:pt x="8080310" y="718457"/>
                </a:cubicBezTo>
                <a:cubicBezTo>
                  <a:pt x="8087862" y="704863"/>
                  <a:pt x="8098971" y="693575"/>
                  <a:pt x="8108302" y="681134"/>
                </a:cubicBezTo>
                <a:cubicBezTo>
                  <a:pt x="8111412" y="671803"/>
                  <a:pt x="8113759" y="662182"/>
                  <a:pt x="8117633" y="653142"/>
                </a:cubicBezTo>
                <a:cubicBezTo>
                  <a:pt x="8127142" y="630955"/>
                  <a:pt x="8151646" y="586863"/>
                  <a:pt x="8164286" y="569167"/>
                </a:cubicBezTo>
                <a:cubicBezTo>
                  <a:pt x="8184898" y="540310"/>
                  <a:pt x="8200094" y="504861"/>
                  <a:pt x="8229600" y="485191"/>
                </a:cubicBezTo>
                <a:cubicBezTo>
                  <a:pt x="8248261" y="472750"/>
                  <a:pt x="8269725" y="463728"/>
                  <a:pt x="8285584" y="447869"/>
                </a:cubicBezTo>
                <a:cubicBezTo>
                  <a:pt x="8310316" y="423136"/>
                  <a:pt x="8336257" y="389875"/>
                  <a:pt x="8369559" y="373224"/>
                </a:cubicBezTo>
                <a:cubicBezTo>
                  <a:pt x="8378356" y="368825"/>
                  <a:pt x="8388220" y="367003"/>
                  <a:pt x="8397551" y="363893"/>
                </a:cubicBezTo>
                <a:cubicBezTo>
                  <a:pt x="8403771" y="354563"/>
                  <a:pt x="8408283" y="343831"/>
                  <a:pt x="8416212" y="335902"/>
                </a:cubicBezTo>
                <a:cubicBezTo>
                  <a:pt x="8424142" y="327972"/>
                  <a:pt x="8435079" y="323758"/>
                  <a:pt x="8444204" y="317240"/>
                </a:cubicBezTo>
                <a:cubicBezTo>
                  <a:pt x="8493630" y="281935"/>
                  <a:pt x="8464096" y="295058"/>
                  <a:pt x="8509518" y="279918"/>
                </a:cubicBezTo>
                <a:cubicBezTo>
                  <a:pt x="8518849" y="270587"/>
                  <a:pt x="8526954" y="259843"/>
                  <a:pt x="8537510" y="251926"/>
                </a:cubicBezTo>
                <a:cubicBezTo>
                  <a:pt x="8574810" y="223951"/>
                  <a:pt x="8584263" y="226543"/>
                  <a:pt x="8621486" y="205273"/>
                </a:cubicBezTo>
                <a:cubicBezTo>
                  <a:pt x="8631223" y="199709"/>
                  <a:pt x="8639448" y="191627"/>
                  <a:pt x="8649478" y="186612"/>
                </a:cubicBezTo>
                <a:cubicBezTo>
                  <a:pt x="8658275" y="182214"/>
                  <a:pt x="8668672" y="181679"/>
                  <a:pt x="8677469" y="177281"/>
                </a:cubicBezTo>
                <a:cubicBezTo>
                  <a:pt x="8687499" y="172266"/>
                  <a:pt x="8695154" y="163037"/>
                  <a:pt x="8705461" y="158620"/>
                </a:cubicBezTo>
                <a:cubicBezTo>
                  <a:pt x="8717248" y="153568"/>
                  <a:pt x="8730343" y="152399"/>
                  <a:pt x="8742784" y="149289"/>
                </a:cubicBezTo>
                <a:cubicBezTo>
                  <a:pt x="8796575" y="113429"/>
                  <a:pt x="8744688" y="144474"/>
                  <a:pt x="8798767" y="121297"/>
                </a:cubicBezTo>
                <a:cubicBezTo>
                  <a:pt x="8879458" y="86715"/>
                  <a:pt x="8798449" y="115182"/>
                  <a:pt x="8864082" y="93306"/>
                </a:cubicBezTo>
                <a:cubicBezTo>
                  <a:pt x="8913281" y="60505"/>
                  <a:pt x="8869145" y="85397"/>
                  <a:pt x="8929396" y="65314"/>
                </a:cubicBezTo>
                <a:cubicBezTo>
                  <a:pt x="8945285" y="60018"/>
                  <a:pt x="8960367" y="52534"/>
                  <a:pt x="8976049" y="46653"/>
                </a:cubicBezTo>
                <a:cubicBezTo>
                  <a:pt x="9008347" y="34541"/>
                  <a:pt x="9014635" y="36690"/>
                  <a:pt x="9050694" y="18661"/>
                </a:cubicBezTo>
                <a:cubicBezTo>
                  <a:pt x="9060724" y="13646"/>
                  <a:pt x="9069355" y="6220"/>
                  <a:pt x="9078686" y="0"/>
                </a:cubicBezTo>
                <a:cubicBezTo>
                  <a:pt x="9150221" y="3110"/>
                  <a:pt x="9221899" y="3838"/>
                  <a:pt x="9293290" y="9330"/>
                </a:cubicBezTo>
                <a:cubicBezTo>
                  <a:pt x="9318155" y="11243"/>
                  <a:pt x="9350337" y="37854"/>
                  <a:pt x="9367935" y="46653"/>
                </a:cubicBezTo>
                <a:cubicBezTo>
                  <a:pt x="9376732" y="51051"/>
                  <a:pt x="9386596" y="52873"/>
                  <a:pt x="9395927" y="55983"/>
                </a:cubicBezTo>
                <a:cubicBezTo>
                  <a:pt x="9405257" y="65314"/>
                  <a:pt x="9413781" y="75528"/>
                  <a:pt x="9423918" y="83975"/>
                </a:cubicBezTo>
                <a:cubicBezTo>
                  <a:pt x="9432533" y="91154"/>
                  <a:pt x="9443529" y="95186"/>
                  <a:pt x="9451910" y="102636"/>
                </a:cubicBezTo>
                <a:cubicBezTo>
                  <a:pt x="9471635" y="120169"/>
                  <a:pt x="9507894" y="158620"/>
                  <a:pt x="9507894" y="158620"/>
                </a:cubicBezTo>
                <a:cubicBezTo>
                  <a:pt x="9534658" y="238909"/>
                  <a:pt x="9486177" y="107381"/>
                  <a:pt x="9582539" y="251926"/>
                </a:cubicBezTo>
                <a:cubicBezTo>
                  <a:pt x="9618814" y="306339"/>
                  <a:pt x="9579765" y="254494"/>
                  <a:pt x="9638523" y="307910"/>
                </a:cubicBezTo>
                <a:cubicBezTo>
                  <a:pt x="9661305" y="328621"/>
                  <a:pt x="9680184" y="353513"/>
                  <a:pt x="9703837" y="373224"/>
                </a:cubicBezTo>
                <a:cubicBezTo>
                  <a:pt x="9753159" y="414326"/>
                  <a:pt x="9771907" y="427087"/>
                  <a:pt x="9815804" y="475861"/>
                </a:cubicBezTo>
                <a:cubicBezTo>
                  <a:pt x="9833385" y="495396"/>
                  <a:pt x="9860626" y="537511"/>
                  <a:pt x="9871788" y="559836"/>
                </a:cubicBezTo>
                <a:cubicBezTo>
                  <a:pt x="9876186" y="568633"/>
                  <a:pt x="9878416" y="578371"/>
                  <a:pt x="9881118" y="587828"/>
                </a:cubicBezTo>
                <a:cubicBezTo>
                  <a:pt x="9884641" y="600159"/>
                  <a:pt x="9884714" y="613681"/>
                  <a:pt x="9890449" y="625151"/>
                </a:cubicBezTo>
                <a:cubicBezTo>
                  <a:pt x="9900479" y="645211"/>
                  <a:pt x="9920679" y="659857"/>
                  <a:pt x="9927771" y="681134"/>
                </a:cubicBezTo>
                <a:cubicBezTo>
                  <a:pt x="9952168" y="754323"/>
                  <a:pt x="9936312" y="720250"/>
                  <a:pt x="9974425" y="783771"/>
                </a:cubicBezTo>
                <a:cubicBezTo>
                  <a:pt x="9977535" y="802432"/>
                  <a:pt x="9978319" y="821634"/>
                  <a:pt x="9983755" y="839755"/>
                </a:cubicBezTo>
                <a:cubicBezTo>
                  <a:pt x="9987752" y="853078"/>
                  <a:pt x="9997532" y="864054"/>
                  <a:pt x="10002416" y="877077"/>
                </a:cubicBezTo>
                <a:cubicBezTo>
                  <a:pt x="10006919" y="889084"/>
                  <a:pt x="10007976" y="902143"/>
                  <a:pt x="10011747" y="914400"/>
                </a:cubicBezTo>
                <a:cubicBezTo>
                  <a:pt x="10020424" y="942601"/>
                  <a:pt x="10033952" y="969442"/>
                  <a:pt x="10039739" y="998375"/>
                </a:cubicBezTo>
                <a:lnTo>
                  <a:pt x="10058400" y="1091681"/>
                </a:lnTo>
                <a:cubicBezTo>
                  <a:pt x="10065841" y="1128888"/>
                  <a:pt x="10072233" y="1168252"/>
                  <a:pt x="10086392" y="1203648"/>
                </a:cubicBezTo>
                <a:cubicBezTo>
                  <a:pt x="10095189" y="1225641"/>
                  <a:pt x="10106417" y="1246656"/>
                  <a:pt x="10114384" y="1268963"/>
                </a:cubicBezTo>
                <a:cubicBezTo>
                  <a:pt x="10121999" y="1290286"/>
                  <a:pt x="10126539" y="1312589"/>
                  <a:pt x="10133045" y="1334277"/>
                </a:cubicBezTo>
                <a:cubicBezTo>
                  <a:pt x="10135871" y="1343698"/>
                  <a:pt x="10139674" y="1352812"/>
                  <a:pt x="10142376" y="1362269"/>
                </a:cubicBezTo>
                <a:cubicBezTo>
                  <a:pt x="10145899" y="1374599"/>
                  <a:pt x="10147203" y="1387584"/>
                  <a:pt x="10151706" y="1399591"/>
                </a:cubicBezTo>
                <a:cubicBezTo>
                  <a:pt x="10171758" y="1453064"/>
                  <a:pt x="10170367" y="1420016"/>
                  <a:pt x="10170367" y="144624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702629" y="4422710"/>
            <a:ext cx="0" cy="653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755225" y="3429653"/>
            <a:ext cx="0" cy="653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643397" y="2174033"/>
            <a:ext cx="3110" cy="606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763486" y="4180114"/>
            <a:ext cx="2463281" cy="2799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29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87625"/>
            <a:ext cx="10178322" cy="4591968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Pitch</a:t>
            </a:r>
            <a:r>
              <a:rPr lang="en-US" sz="2400" dirty="0" smtClean="0"/>
              <a:t> is determined by the </a:t>
            </a:r>
            <a:r>
              <a:rPr lang="en-US" sz="2400" b="1" u="sng" dirty="0" smtClean="0"/>
              <a:t>frequency</a:t>
            </a:r>
            <a:r>
              <a:rPr lang="en-US" sz="2400" dirty="0" smtClean="0"/>
              <a:t> of a vibrating object. </a:t>
            </a:r>
          </a:p>
          <a:p>
            <a:r>
              <a:rPr lang="en-US" sz="2400" dirty="0" smtClean="0"/>
              <a:t>Objects vibrating </a:t>
            </a:r>
            <a:r>
              <a:rPr lang="en-US" sz="2400" b="1" u="sng" dirty="0" smtClean="0"/>
              <a:t>faster</a:t>
            </a:r>
            <a:r>
              <a:rPr lang="en-US" sz="2400" dirty="0" smtClean="0"/>
              <a:t> have a </a:t>
            </a:r>
            <a:r>
              <a:rPr lang="en-US" sz="2400" b="1" u="sng" dirty="0" smtClean="0"/>
              <a:t>higher </a:t>
            </a:r>
            <a:r>
              <a:rPr lang="en-US" sz="2400" dirty="0" smtClean="0"/>
              <a:t>pitch than objects vibrating slower.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 smtClean="0"/>
              <a:t>higher</a:t>
            </a:r>
            <a:r>
              <a:rPr lang="en-US" sz="2400" dirty="0" smtClean="0"/>
              <a:t> the frequency, the </a:t>
            </a:r>
            <a:r>
              <a:rPr lang="en-US" sz="2400" b="1" u="sng" dirty="0" smtClean="0"/>
              <a:t>higher</a:t>
            </a:r>
            <a:r>
              <a:rPr lang="en-US" sz="2400" dirty="0" smtClean="0"/>
              <a:t> the pitch.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 smtClean="0"/>
              <a:t>lower</a:t>
            </a:r>
            <a:r>
              <a:rPr lang="en-US" sz="2400" dirty="0" smtClean="0"/>
              <a:t> the frequency, the </a:t>
            </a:r>
            <a:r>
              <a:rPr lang="en-US" sz="2400" b="1" u="sng" dirty="0" smtClean="0"/>
              <a:t>lower</a:t>
            </a:r>
            <a:r>
              <a:rPr lang="en-US" sz="2400" dirty="0" smtClean="0"/>
              <a:t> the pitch.</a:t>
            </a:r>
          </a:p>
          <a:p>
            <a:r>
              <a:rPr lang="en-US" sz="2400" b="1" u="sng" dirty="0" smtClean="0"/>
              <a:t>Long</a:t>
            </a:r>
            <a:r>
              <a:rPr lang="en-US" sz="2400" dirty="0" smtClean="0"/>
              <a:t> strings produce </a:t>
            </a:r>
            <a:r>
              <a:rPr lang="en-US" sz="2400" b="1" u="sng" dirty="0" smtClean="0"/>
              <a:t>lower</a:t>
            </a:r>
            <a:r>
              <a:rPr lang="en-US" sz="2400" dirty="0" smtClean="0"/>
              <a:t> sounds.</a:t>
            </a:r>
          </a:p>
          <a:p>
            <a:r>
              <a:rPr lang="en-US" sz="2400" b="1" u="sng" dirty="0" smtClean="0"/>
              <a:t>Short</a:t>
            </a:r>
            <a:r>
              <a:rPr lang="en-US" sz="2400" dirty="0" smtClean="0"/>
              <a:t> strings produce </a:t>
            </a:r>
            <a:r>
              <a:rPr lang="en-US" sz="2400" b="1" u="sng" dirty="0" smtClean="0"/>
              <a:t>higher</a:t>
            </a:r>
            <a:r>
              <a:rPr lang="en-US" sz="2400" dirty="0" smtClean="0"/>
              <a:t> sounds.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733" y="4931722"/>
            <a:ext cx="5620534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55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049" y="1268134"/>
            <a:ext cx="10178322" cy="3593591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Volume</a:t>
            </a:r>
            <a:r>
              <a:rPr lang="en-US" sz="2400" dirty="0" smtClean="0"/>
              <a:t> is how loud or soft a sound is.</a:t>
            </a:r>
          </a:p>
          <a:p>
            <a:r>
              <a:rPr lang="en-US" sz="2400" dirty="0" smtClean="0"/>
              <a:t>Volume is measured in </a:t>
            </a:r>
            <a:r>
              <a:rPr lang="en-US" sz="2400" b="1" u="sng" dirty="0" smtClean="0"/>
              <a:t>decibels.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 smtClean="0"/>
              <a:t>higher</a:t>
            </a:r>
            <a:r>
              <a:rPr lang="en-US" sz="2400" dirty="0" smtClean="0"/>
              <a:t> the decibel, the </a:t>
            </a:r>
            <a:r>
              <a:rPr lang="en-US" sz="2400" b="1" u="sng" dirty="0" smtClean="0"/>
              <a:t>louder</a:t>
            </a:r>
            <a:r>
              <a:rPr lang="en-US" sz="2400" dirty="0" smtClean="0"/>
              <a:t> the sound.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 smtClean="0"/>
              <a:t>lower</a:t>
            </a:r>
            <a:r>
              <a:rPr lang="en-US" sz="2400" dirty="0" smtClean="0"/>
              <a:t> the decibel, the </a:t>
            </a:r>
            <a:r>
              <a:rPr lang="en-US" sz="2400" b="1" u="sng" dirty="0" smtClean="0"/>
              <a:t>softer</a:t>
            </a:r>
            <a:r>
              <a:rPr lang="en-US" sz="2400" dirty="0" smtClean="0"/>
              <a:t> the sound.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598" y="4255342"/>
            <a:ext cx="382905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289</TotalTime>
  <Words>772</Words>
  <Application>Microsoft Macintosh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Gill Sans MT</vt:lpstr>
      <vt:lpstr>Impact</vt:lpstr>
      <vt:lpstr>Arial</vt:lpstr>
      <vt:lpstr>Badge</vt:lpstr>
      <vt:lpstr>Science SOL 5.2 Sound</vt:lpstr>
      <vt:lpstr>What is sound?</vt:lpstr>
      <vt:lpstr>Vibration</vt:lpstr>
      <vt:lpstr>sound</vt:lpstr>
      <vt:lpstr>Compression waves</vt:lpstr>
      <vt:lpstr>Sound waves</vt:lpstr>
      <vt:lpstr>Draw a sound wave</vt:lpstr>
      <vt:lpstr>pitch</vt:lpstr>
      <vt:lpstr>Volume</vt:lpstr>
      <vt:lpstr>Amplitude</vt:lpstr>
      <vt:lpstr>Sound Traveling</vt:lpstr>
      <vt:lpstr>Sounds of Animals</vt:lpstr>
      <vt:lpstr>Musical Instruments</vt:lpstr>
      <vt:lpstr>Basic classifications of instruments:</vt:lpstr>
      <vt:lpstr>Speed of sound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SOL 5.2 Sound</dc:title>
  <dc:creator>John Beatty</dc:creator>
  <cp:lastModifiedBy>Microsoft Office User</cp:lastModifiedBy>
  <cp:revision>12</cp:revision>
  <dcterms:created xsi:type="dcterms:W3CDTF">2016-02-28T23:24:47Z</dcterms:created>
  <dcterms:modified xsi:type="dcterms:W3CDTF">2020-04-19T17:32:46Z</dcterms:modified>
</cp:coreProperties>
</file>