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46"/>
  </p:handoutMasterIdLst>
  <p:sldIdLst>
    <p:sldId id="256" r:id="rId2"/>
    <p:sldId id="257" r:id="rId3"/>
    <p:sldId id="258" r:id="rId4"/>
    <p:sldId id="259" r:id="rId5"/>
    <p:sldId id="264" r:id="rId6"/>
    <p:sldId id="260" r:id="rId7"/>
    <p:sldId id="265" r:id="rId8"/>
    <p:sldId id="261" r:id="rId9"/>
    <p:sldId id="266" r:id="rId10"/>
    <p:sldId id="262" r:id="rId11"/>
    <p:sldId id="299" r:id="rId12"/>
    <p:sldId id="263"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8" r:id="rId26"/>
    <p:sldId id="289" r:id="rId27"/>
    <p:sldId id="279" r:id="rId28"/>
    <p:sldId id="280" r:id="rId29"/>
    <p:sldId id="281" r:id="rId30"/>
    <p:sldId id="282" r:id="rId31"/>
    <p:sldId id="283" r:id="rId32"/>
    <p:sldId id="295" r:id="rId33"/>
    <p:sldId id="296" r:id="rId34"/>
    <p:sldId id="297" r:id="rId35"/>
    <p:sldId id="298" r:id="rId36"/>
    <p:sldId id="284" r:id="rId37"/>
    <p:sldId id="285" r:id="rId38"/>
    <p:sldId id="287" r:id="rId39"/>
    <p:sldId id="286" r:id="rId40"/>
    <p:sldId id="290" r:id="rId41"/>
    <p:sldId id="291" r:id="rId42"/>
    <p:sldId id="292" r:id="rId43"/>
    <p:sldId id="293" r:id="rId44"/>
    <p:sldId id="294" r:id="rId4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00"/>
    <a:srgbClr val="66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p:normalViewPr>
  <p:slideViewPr>
    <p:cSldViewPr snapToGrid="0">
      <p:cViewPr varScale="1">
        <p:scale>
          <a:sx n="57" d="100"/>
          <a:sy n="57" d="100"/>
        </p:scale>
        <p:origin x="456"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a:defRPr sz="1200" smtClean="0"/>
            </a:lvl1pPr>
          </a:lstStyle>
          <a:p>
            <a:pPr>
              <a:defRPr/>
            </a:pPr>
            <a:fld id="{7A84C8EB-CF2B-48E3-B0C5-AF041246C85F}" type="datetimeFigureOut">
              <a:rPr lang="en-US"/>
              <a:pPr>
                <a:defRPr/>
              </a:pPr>
              <a:t>5/27/20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a:defRPr sz="1200" smtClean="0"/>
            </a:lvl1pPr>
          </a:lstStyle>
          <a:p>
            <a:pPr>
              <a:defRPr/>
            </a:pPr>
            <a:fld id="{51662974-4BD9-4D89-827C-AEB0F6D7B408}" type="slidenum">
              <a:rPr lang="en-US"/>
              <a:pPr>
                <a:defRPr/>
              </a:pPr>
              <a:t>‹#›</a:t>
            </a:fld>
            <a:endParaRPr lang="en-US"/>
          </a:p>
        </p:txBody>
      </p:sp>
    </p:spTree>
    <p:extLst>
      <p:ext uri="{BB962C8B-B14F-4D97-AF65-F5344CB8AC3E}">
        <p14:creationId xmlns:p14="http://schemas.microsoft.com/office/powerpoint/2010/main" val="30311841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en-US"/>
            </a:p>
          </p:txBody>
        </p:sp>
      </p:grpSp>
      <p:sp>
        <p:nvSpPr>
          <p:cNvPr id="7" name="Rectangle 10"/>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bwMode="gray">
          <a:xfrm rot="5400000">
            <a:off x="10158413" y="1792288"/>
            <a:ext cx="990600" cy="304800"/>
          </a:xfrm>
        </p:spPr>
        <p:txBody>
          <a:bodyPr anchor="t"/>
          <a:lstStyle>
            <a:lvl1pPr algn="l">
              <a:defRPr b="0" i="0">
                <a:solidFill>
                  <a:schemeClr val="bg1">
                    <a:alpha val="60000"/>
                  </a:schemeClr>
                </a:solidFill>
              </a:defRPr>
            </a:lvl1pPr>
          </a:lstStyle>
          <a:p>
            <a:pPr>
              <a:defRPr/>
            </a:pPr>
            <a:fld id="{D803FA31-DB8C-468C-BB79-A4661EA99762}" type="datetimeFigureOut">
              <a:rPr lang="en-US"/>
              <a:pPr>
                <a:defRPr/>
              </a:pPr>
              <a:t>5/27/20</a:t>
            </a:fld>
            <a:endParaRPr lang="en-US"/>
          </a:p>
        </p:txBody>
      </p:sp>
      <p:sp>
        <p:nvSpPr>
          <p:cNvPr id="9" name="Footer Placeholder 4"/>
          <p:cNvSpPr>
            <a:spLocks noGrp="1"/>
          </p:cNvSpPr>
          <p:nvPr>
            <p:ph type="ftr" sz="quarter" idx="11"/>
          </p:nvPr>
        </p:nvSpPr>
        <p:spPr bwMode="gray">
          <a:xfrm rot="5400000">
            <a:off x="8952706" y="3228182"/>
            <a:ext cx="3859213" cy="304800"/>
          </a:xfrm>
        </p:spPr>
        <p:txBody>
          <a:bodyPr/>
          <a:lstStyle>
            <a:lvl1pPr>
              <a:defRPr b="0" i="0">
                <a:solidFill>
                  <a:schemeClr val="bg1">
                    <a:alpha val="60000"/>
                  </a:schemeClr>
                </a:solidFill>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C2500719-86D3-4D3F-9EAC-50AAB72A5F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525" y="4438650"/>
              <a:ext cx="3300413" cy="439738"/>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en-US"/>
            </a:p>
          </p:txBody>
        </p:sp>
        <p:sp>
          <p:nvSpPr>
            <p:cNvPr id="13" name="Freeform 5"/>
            <p:cNvSpPr>
              <a:spLocks/>
            </p:cNvSpPr>
            <p:nvPr/>
          </p:nvSpPr>
          <p:spPr bwMode="gray">
            <a:xfrm rot="10800000">
              <a:off x="458788" y="320675"/>
              <a:ext cx="11277600" cy="4533900"/>
            </a:xfrm>
            <a:custGeom>
              <a:avLst/>
              <a:gdLst>
                <a:gd name="T0" fmla="*/ 0 w 7104"/>
                <a:gd name="T1" fmla="*/ 0 h 2856"/>
                <a:gd name="T2" fmla="*/ 7104 w 7104"/>
                <a:gd name="T3" fmla="*/ 2856 h 2856"/>
              </a:gdLst>
              <a:ahLst/>
              <a:cxnLst>
                <a:cxn ang="0">
                  <a:pos x="0" y="0"/>
                </a:cxn>
                <a:cxn ang="0">
                  <a:pos x="0" y="2856"/>
                </a:cxn>
                <a:cxn ang="0">
                  <a:pos x="7104" y="2856"/>
                </a:cxn>
                <a:cxn ang="0">
                  <a:pos x="7104" y="1"/>
                </a:cxn>
                <a:cxn ang="0">
                  <a:pos x="7104" y="1"/>
                </a:cxn>
                <a:cxn ang="0">
                  <a:pos x="6943" y="26"/>
                </a:cxn>
                <a:cxn ang="0">
                  <a:pos x="6782" y="50"/>
                </a:cxn>
                <a:cxn ang="0">
                  <a:pos x="6621" y="73"/>
                </a:cxn>
                <a:cxn ang="0">
                  <a:pos x="6459" y="93"/>
                </a:cxn>
                <a:cxn ang="0">
                  <a:pos x="6298" y="113"/>
                </a:cxn>
                <a:cxn ang="0">
                  <a:pos x="6136" y="132"/>
                </a:cxn>
                <a:cxn ang="0">
                  <a:pos x="5976" y="148"/>
                </a:cxn>
                <a:cxn ang="0">
                  <a:pos x="5814" y="163"/>
                </a:cxn>
                <a:cxn ang="0">
                  <a:pos x="5653" y="177"/>
                </a:cxn>
                <a:cxn ang="0">
                  <a:pos x="5494" y="189"/>
                </a:cxn>
                <a:cxn ang="0">
                  <a:pos x="5334" y="201"/>
                </a:cxn>
                <a:cxn ang="0">
                  <a:pos x="5175" y="211"/>
                </a:cxn>
                <a:cxn ang="0">
                  <a:pos x="5017" y="219"/>
                </a:cxn>
                <a:cxn ang="0">
                  <a:pos x="4859" y="227"/>
                </a:cxn>
                <a:cxn ang="0">
                  <a:pos x="4703" y="234"/>
                </a:cxn>
                <a:cxn ang="0">
                  <a:pos x="4548" y="239"/>
                </a:cxn>
                <a:cxn ang="0">
                  <a:pos x="4393" y="243"/>
                </a:cxn>
                <a:cxn ang="0">
                  <a:pos x="4240" y="247"/>
                </a:cxn>
                <a:cxn ang="0">
                  <a:pos x="4088" y="249"/>
                </a:cxn>
                <a:cxn ang="0">
                  <a:pos x="3937" y="251"/>
                </a:cxn>
                <a:cxn ang="0">
                  <a:pos x="3788" y="252"/>
                </a:cxn>
                <a:cxn ang="0">
                  <a:pos x="3640" y="251"/>
                </a:cxn>
                <a:cxn ang="0">
                  <a:pos x="3494" y="251"/>
                </a:cxn>
                <a:cxn ang="0">
                  <a:pos x="3349" y="249"/>
                </a:cxn>
                <a:cxn ang="0">
                  <a:pos x="3207" y="246"/>
                </a:cxn>
                <a:cxn ang="0">
                  <a:pos x="3066" y="243"/>
                </a:cxn>
                <a:cxn ang="0">
                  <a:pos x="2928" y="240"/>
                </a:cxn>
                <a:cxn ang="0">
                  <a:pos x="2791" y="235"/>
                </a:cxn>
                <a:cxn ang="0">
                  <a:pos x="2656" y="230"/>
                </a:cxn>
                <a:cxn ang="0">
                  <a:pos x="2524" y="225"/>
                </a:cxn>
                <a:cxn ang="0">
                  <a:pos x="2266" y="212"/>
                </a:cxn>
                <a:cxn ang="0">
                  <a:pos x="2019" y="198"/>
                </a:cxn>
                <a:cxn ang="0">
                  <a:pos x="1782" y="183"/>
                </a:cxn>
                <a:cxn ang="0">
                  <a:pos x="1557" y="167"/>
                </a:cxn>
                <a:cxn ang="0">
                  <a:pos x="1343" y="150"/>
                </a:cxn>
                <a:cxn ang="0">
                  <a:pos x="1144" y="132"/>
                </a:cxn>
                <a:cxn ang="0">
                  <a:pos x="957" y="114"/>
                </a:cxn>
                <a:cxn ang="0">
                  <a:pos x="785" y="96"/>
                </a:cxn>
                <a:cxn ang="0">
                  <a:pos x="627" y="79"/>
                </a:cxn>
                <a:cxn ang="0">
                  <a:pos x="487" y="63"/>
                </a:cxn>
                <a:cxn ang="0">
                  <a:pos x="361" y="48"/>
                </a:cxn>
                <a:cxn ang="0">
                  <a:pos x="254" y="35"/>
                </a:cxn>
                <a:cxn ang="0">
                  <a:pos x="165" y="23"/>
                </a:cxn>
                <a:cxn ang="0">
                  <a:pos x="42" y="6"/>
                </a:cxn>
                <a:cxn ang="0">
                  <a:pos x="0" y="0"/>
                </a:cxn>
                <a:cxn ang="0">
                  <a:pos x="0" y="0"/>
                </a:cxn>
              </a:cxnLst>
              <a:rect l="T0" t="T1" r="T2" b="T3"/>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w="9525">
              <a:noFill/>
              <a:round/>
              <a:headEnd/>
              <a:tailEnd/>
            </a:ln>
          </p:spPr>
          <p:txBody>
            <a:bodyPr/>
            <a:lstStyle/>
            <a:p>
              <a:pPr>
                <a:defRPr/>
              </a:pPr>
              <a:endParaRPr lang="en-US"/>
            </a:p>
          </p:txBody>
        </p:sp>
        <p:sp>
          <p:nvSpPr>
            <p:cNvPr id="14"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en-US"/>
            </a:p>
          </p:txBody>
        </p:sp>
      </p:grpSp>
      <p:sp>
        <p:nvSpPr>
          <p:cNvPr id="15"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4"/>
          <p:cNvSpPr>
            <a:spLocks noGrp="1"/>
          </p:cNvSpPr>
          <p:nvPr>
            <p:ph type="dt" sz="half" idx="10"/>
          </p:nvPr>
        </p:nvSpPr>
        <p:spPr/>
        <p:txBody>
          <a:bodyPr/>
          <a:lstStyle>
            <a:lvl1pPr>
              <a:defRPr/>
            </a:lvl1pPr>
          </a:lstStyle>
          <a:p>
            <a:pPr>
              <a:defRPr/>
            </a:pPr>
            <a:fld id="{B0284108-A1F8-4AE2-82B6-31DAB2A9E8FE}" type="datetimeFigureOut">
              <a:rPr lang="en-US"/>
              <a:pPr>
                <a:defRPr/>
              </a:pPr>
              <a:t>5/27/20</a:t>
            </a:fld>
            <a:endParaRPr lang="en-US"/>
          </a:p>
        </p:txBody>
      </p:sp>
      <p:sp>
        <p:nvSpPr>
          <p:cNvPr id="17" name="Footer Placeholder 5"/>
          <p:cNvSpPr>
            <a:spLocks noGrp="1"/>
          </p:cNvSpPr>
          <p:nvPr>
            <p:ph type="ftr" sz="quarter" idx="11"/>
          </p:nvPr>
        </p:nvSpPr>
        <p:spPr/>
        <p:txBody>
          <a:bodyPr/>
          <a:lstStyle>
            <a:lvl1pPr>
              <a:defRPr/>
            </a:lvl1pPr>
          </a:lstStyle>
          <a:p>
            <a:pPr>
              <a:defRPr/>
            </a:pPr>
            <a:endParaRPr lang="en-US"/>
          </a:p>
        </p:txBody>
      </p:sp>
      <p:sp>
        <p:nvSpPr>
          <p:cNvPr id="18" name="Slide Number Placeholder 6"/>
          <p:cNvSpPr>
            <a:spLocks noGrp="1"/>
          </p:cNvSpPr>
          <p:nvPr>
            <p:ph type="sldNum" sz="quarter" idx="12"/>
          </p:nvPr>
        </p:nvSpPr>
        <p:spPr/>
        <p:txBody>
          <a:bodyPr/>
          <a:lstStyle>
            <a:lvl1pPr>
              <a:defRPr/>
            </a:lvl1pPr>
          </a:lstStyle>
          <a:p>
            <a:pPr>
              <a:defRPr/>
            </a:pPr>
            <a:fld id="{685934A9-51E7-492E-BDBC-FC213F0E75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1538" y="2714625"/>
              <a:ext cx="3298825" cy="441325"/>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en-US"/>
            </a:p>
          </p:txBody>
        </p:sp>
        <p:sp>
          <p:nvSpPr>
            <p:cNvPr id="13" name="Freeform 5"/>
            <p:cNvSpPr>
              <a:spLocks/>
            </p:cNvSpPr>
            <p:nvPr/>
          </p:nvSpPr>
          <p:spPr bwMode="gray">
            <a:xfrm>
              <a:off x="455613" y="2801938"/>
              <a:ext cx="11277600" cy="3602037"/>
            </a:xfrm>
            <a:custGeom>
              <a:avLst/>
              <a:gdLst/>
              <a:ahLst/>
              <a:cxnLst>
                <a:cxn ang="0">
                  <a:pos x="0" y="0"/>
                </a:cxn>
                <a:cxn ang="0">
                  <a:pos x="0" y="7945"/>
                </a:cxn>
                <a:cxn ang="0">
                  <a:pos x="10000" y="7946"/>
                </a:cxn>
                <a:cxn ang="0">
                  <a:pos x="10000" y="4"/>
                </a:cxn>
                <a:cxn ang="0">
                  <a:pos x="10000" y="4"/>
                </a:cxn>
                <a:cxn ang="0">
                  <a:pos x="9773" y="91"/>
                </a:cxn>
                <a:cxn ang="0">
                  <a:pos x="9547" y="175"/>
                </a:cxn>
                <a:cxn ang="0">
                  <a:pos x="9320" y="256"/>
                </a:cxn>
                <a:cxn ang="0">
                  <a:pos x="9092" y="326"/>
                </a:cxn>
                <a:cxn ang="0">
                  <a:pos x="8865" y="396"/>
                </a:cxn>
                <a:cxn ang="0">
                  <a:pos x="8637" y="462"/>
                </a:cxn>
                <a:cxn ang="0">
                  <a:pos x="8412" y="518"/>
                </a:cxn>
                <a:cxn ang="0">
                  <a:pos x="8184" y="571"/>
                </a:cxn>
                <a:cxn ang="0">
                  <a:pos x="7957" y="620"/>
                </a:cxn>
                <a:cxn ang="0">
                  <a:pos x="7734" y="662"/>
                </a:cxn>
                <a:cxn ang="0">
                  <a:pos x="7508" y="704"/>
                </a:cxn>
                <a:cxn ang="0">
                  <a:pos x="7285" y="739"/>
                </a:cxn>
                <a:cxn ang="0">
                  <a:pos x="7062" y="767"/>
                </a:cxn>
                <a:cxn ang="0">
                  <a:pos x="6840" y="795"/>
                </a:cxn>
                <a:cxn ang="0">
                  <a:pos x="6620" y="819"/>
                </a:cxn>
                <a:cxn ang="0">
                  <a:pos x="6402" y="837"/>
                </a:cxn>
                <a:cxn ang="0">
                  <a:pos x="6184" y="851"/>
                </a:cxn>
                <a:cxn ang="0">
                  <a:pos x="5968" y="865"/>
                </a:cxn>
                <a:cxn ang="0">
                  <a:pos x="5755" y="872"/>
                </a:cxn>
                <a:cxn ang="0">
                  <a:pos x="5542" y="879"/>
                </a:cxn>
                <a:cxn ang="0">
                  <a:pos x="5332" y="882"/>
                </a:cxn>
                <a:cxn ang="0">
                  <a:pos x="5124" y="879"/>
                </a:cxn>
                <a:cxn ang="0">
                  <a:pos x="4918" y="879"/>
                </a:cxn>
                <a:cxn ang="0">
                  <a:pos x="4714" y="872"/>
                </a:cxn>
                <a:cxn ang="0">
                  <a:pos x="4514" y="861"/>
                </a:cxn>
                <a:cxn ang="0">
                  <a:pos x="4316" y="851"/>
                </a:cxn>
                <a:cxn ang="0">
                  <a:pos x="4122" y="840"/>
                </a:cxn>
                <a:cxn ang="0">
                  <a:pos x="3929" y="823"/>
                </a:cxn>
                <a:cxn ang="0">
                  <a:pos x="3739" y="805"/>
                </a:cxn>
                <a:cxn ang="0">
                  <a:pos x="3553" y="788"/>
                </a:cxn>
                <a:cxn ang="0">
                  <a:pos x="3190" y="742"/>
                </a:cxn>
                <a:cxn ang="0">
                  <a:pos x="2842" y="693"/>
                </a:cxn>
                <a:cxn ang="0">
                  <a:pos x="2508" y="641"/>
                </a:cxn>
                <a:cxn ang="0">
                  <a:pos x="2192" y="585"/>
                </a:cxn>
                <a:cxn ang="0">
                  <a:pos x="1890" y="525"/>
                </a:cxn>
                <a:cxn ang="0">
                  <a:pos x="1610" y="462"/>
                </a:cxn>
                <a:cxn ang="0">
                  <a:pos x="1347" y="399"/>
                </a:cxn>
                <a:cxn ang="0">
                  <a:pos x="1105" y="336"/>
                </a:cxn>
                <a:cxn ang="0">
                  <a:pos x="883" y="277"/>
                </a:cxn>
                <a:cxn ang="0">
                  <a:pos x="686" y="221"/>
                </a:cxn>
                <a:cxn ang="0">
                  <a:pos x="508" y="168"/>
                </a:cxn>
                <a:cxn ang="0">
                  <a:pos x="358" y="123"/>
                </a:cxn>
                <a:cxn ang="0">
                  <a:pos x="232" y="81"/>
                </a:cxn>
                <a:cxn ang="0">
                  <a:pos x="59" y="21"/>
                </a:cxn>
                <a:cxn ang="0">
                  <a:pos x="0" y="0"/>
                </a:cxn>
                <a:cxn ang="0">
                  <a:pos x="0" y="0"/>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w="9525">
              <a:noFill/>
              <a:round/>
              <a:headEnd/>
              <a:tailEnd/>
            </a:ln>
          </p:spPr>
          <p:txBody>
            <a:bodyPr/>
            <a:lstStyle/>
            <a:p>
              <a:pPr>
                <a:defRPr/>
              </a:pPr>
              <a:endParaRPr lang="en-US"/>
            </a:p>
          </p:txBody>
        </p:sp>
        <p:sp>
          <p:nvSpPr>
            <p:cNvPr id="14"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en-US"/>
            </a:p>
          </p:txBody>
        </p:sp>
      </p:grpSp>
      <p:sp>
        <p:nvSpPr>
          <p:cNvPr id="15" name="Rectangle 12"/>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3"/>
          <p:cNvSpPr>
            <a:spLocks noGrp="1"/>
          </p:cNvSpPr>
          <p:nvPr>
            <p:ph type="dt" sz="half" idx="10"/>
          </p:nvPr>
        </p:nvSpPr>
        <p:spPr/>
        <p:txBody>
          <a:bodyPr/>
          <a:lstStyle>
            <a:lvl1pPr>
              <a:defRPr/>
            </a:lvl1pPr>
          </a:lstStyle>
          <a:p>
            <a:pPr>
              <a:defRPr/>
            </a:pPr>
            <a:fld id="{763E8B12-83A8-4AA8-AE0B-F6AF614028FC}" type="datetimeFigureOut">
              <a:rPr lang="en-US"/>
              <a:pPr>
                <a:defRPr/>
              </a:pPr>
              <a:t>5/27/20</a:t>
            </a:fld>
            <a:endParaRPr lang="en-US"/>
          </a:p>
        </p:txBody>
      </p:sp>
      <p:sp>
        <p:nvSpPr>
          <p:cNvPr id="17" name="Footer Placeholder 4"/>
          <p:cNvSpPr>
            <a:spLocks noGrp="1"/>
          </p:cNvSpPr>
          <p:nvPr>
            <p:ph type="ftr" sz="quarter" idx="11"/>
          </p:nvPr>
        </p:nvSpPr>
        <p:spPr/>
        <p:txBody>
          <a:bodyPr/>
          <a:lstStyle>
            <a:lvl1pPr>
              <a:defRPr/>
            </a:lvl1pPr>
          </a:lstStyle>
          <a:p>
            <a:pPr>
              <a:defRPr/>
            </a:pPr>
            <a:endParaRPr lang="en-US"/>
          </a:p>
        </p:txBody>
      </p:sp>
      <p:sp>
        <p:nvSpPr>
          <p:cNvPr id="18" name="Slide Number Placeholder 5"/>
          <p:cNvSpPr>
            <a:spLocks noGrp="1"/>
          </p:cNvSpPr>
          <p:nvPr>
            <p:ph type="sldNum" sz="quarter" idx="12"/>
          </p:nvPr>
        </p:nvSpPr>
        <p:spPr/>
        <p:txBody>
          <a:bodyPr/>
          <a:lstStyle>
            <a:lvl1pPr>
              <a:defRPr/>
            </a:lvl1pPr>
          </a:lstStyle>
          <a:p>
            <a:pPr>
              <a:defRPr/>
            </a:pPr>
            <a:fld id="{486007A2-D417-46A9-A61E-AC171297B11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12192000" cy="6858000"/>
            <a:chOff x="0" y="0"/>
            <a:chExt cx="12192000" cy="6858000"/>
          </a:xfrm>
        </p:grpSpPr>
        <p:sp>
          <p:nvSpPr>
            <p:cNvPr id="6"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1538" y="4184650"/>
              <a:ext cx="3298825" cy="441325"/>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en-US"/>
            </a:p>
          </p:txBody>
        </p:sp>
        <p:sp>
          <p:nvSpPr>
            <p:cNvPr id="15" name="Freeform 5"/>
            <p:cNvSpPr>
              <a:spLocks/>
            </p:cNvSpPr>
            <p:nvPr/>
          </p:nvSpPr>
          <p:spPr bwMode="gray">
            <a:xfrm>
              <a:off x="455613" y="4241800"/>
              <a:ext cx="11277600" cy="2336800"/>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pPr>
                <a:defRPr/>
              </a:pPr>
              <a:endParaRPr lang="en-US"/>
            </a:p>
          </p:txBody>
        </p:sp>
        <p:sp>
          <p:nvSpPr>
            <p:cNvPr id="16"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en-US"/>
            </a:p>
          </p:txBody>
        </p:sp>
      </p:grpSp>
      <p:sp>
        <p:nvSpPr>
          <p:cNvPr id="17" name="TextBox 15"/>
          <p:cNvSpPr txBox="1"/>
          <p:nvPr/>
        </p:nvSpPr>
        <p:spPr bwMode="gray">
          <a:xfrm>
            <a:off x="881063" y="608013"/>
            <a:ext cx="801687" cy="1568450"/>
          </a:xfrm>
          <a:prstGeom prst="rect">
            <a:avLst/>
          </a:prstGeom>
          <a:noFill/>
        </p:spPr>
        <p:txBody>
          <a:bodyPr>
            <a:spAutoFit/>
          </a:bodyPr>
          <a:lstStyle/>
          <a:p>
            <a:pPr algn="r" fontAlgn="auto">
              <a:spcBef>
                <a:spcPts val="0"/>
              </a:spcBef>
              <a:spcAft>
                <a:spcPts val="0"/>
              </a:spcAft>
              <a:defRPr/>
            </a:pPr>
            <a:r>
              <a:rPr lang="en-US" sz="9600" dirty="0">
                <a:solidFill>
                  <a:schemeClr val="accent1">
                    <a:lumMod val="60000"/>
                    <a:lumOff val="40000"/>
                  </a:schemeClr>
                </a:solidFill>
                <a:latin typeface="Arial"/>
                <a:cs typeface="Arial"/>
              </a:rPr>
              <a:t>“</a:t>
            </a:r>
          </a:p>
        </p:txBody>
      </p:sp>
      <p:sp>
        <p:nvSpPr>
          <p:cNvPr id="18" name="TextBox 12"/>
          <p:cNvSpPr txBox="1"/>
          <p:nvPr/>
        </p:nvSpPr>
        <p:spPr bwMode="gray">
          <a:xfrm>
            <a:off x="9883775" y="2613025"/>
            <a:ext cx="654050" cy="1570038"/>
          </a:xfrm>
          <a:prstGeom prst="rect">
            <a:avLst/>
          </a:prstGeom>
          <a:noFill/>
        </p:spPr>
        <p:txBody>
          <a:bodyPr>
            <a:spAutoFit/>
          </a:bodyPr>
          <a:lstStyle/>
          <a:p>
            <a:pPr algn="r" fontAlgn="auto">
              <a:spcBef>
                <a:spcPts val="0"/>
              </a:spcBef>
              <a:spcAft>
                <a:spcPts val="0"/>
              </a:spcAft>
              <a:defRPr/>
            </a:pPr>
            <a:r>
              <a:rPr lang="en-US" sz="9600" dirty="0">
                <a:solidFill>
                  <a:schemeClr val="accent1">
                    <a:lumMod val="60000"/>
                    <a:lumOff val="40000"/>
                  </a:schemeClr>
                </a:solidFill>
                <a:latin typeface="Arial"/>
                <a:cs typeface="Arial"/>
              </a:rPr>
              <a:t>”</a:t>
            </a:r>
          </a:p>
        </p:txBody>
      </p:sp>
      <p:sp>
        <p:nvSpPr>
          <p:cNvPr id="19" name="Rectangle 18"/>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Date Placeholder 3"/>
          <p:cNvSpPr>
            <a:spLocks noGrp="1"/>
          </p:cNvSpPr>
          <p:nvPr>
            <p:ph type="dt" sz="half" idx="14"/>
          </p:nvPr>
        </p:nvSpPr>
        <p:spPr/>
        <p:txBody>
          <a:bodyPr/>
          <a:lstStyle>
            <a:lvl1pPr>
              <a:defRPr/>
            </a:lvl1pPr>
          </a:lstStyle>
          <a:p>
            <a:pPr>
              <a:defRPr/>
            </a:pPr>
            <a:fld id="{D35DCA28-EB73-4AC7-8017-828F4FA91060}" type="datetimeFigureOut">
              <a:rPr lang="en-US"/>
              <a:pPr>
                <a:defRPr/>
              </a:pPr>
              <a:t>5/27/20</a:t>
            </a:fld>
            <a:endParaRPr lang="en-US"/>
          </a:p>
        </p:txBody>
      </p:sp>
      <p:sp>
        <p:nvSpPr>
          <p:cNvPr id="21" name="Footer Placeholder 4"/>
          <p:cNvSpPr>
            <a:spLocks noGrp="1"/>
          </p:cNvSpPr>
          <p:nvPr>
            <p:ph type="ftr" sz="quarter" idx="15"/>
          </p:nvPr>
        </p:nvSpPr>
        <p:spPr/>
        <p:txBody>
          <a:bodyPr/>
          <a:lstStyle>
            <a:lvl1pPr>
              <a:defRPr/>
            </a:lvl1pPr>
          </a:lstStyle>
          <a:p>
            <a:pPr>
              <a:defRPr/>
            </a:pPr>
            <a:endParaRPr lang="en-US"/>
          </a:p>
        </p:txBody>
      </p:sp>
      <p:sp>
        <p:nvSpPr>
          <p:cNvPr id="22" name="Slide Number Placeholder 5"/>
          <p:cNvSpPr>
            <a:spLocks noGrp="1"/>
          </p:cNvSpPr>
          <p:nvPr>
            <p:ph type="sldNum" sz="quarter" idx="16"/>
          </p:nvPr>
        </p:nvSpPr>
        <p:spPr/>
        <p:txBody>
          <a:bodyPr/>
          <a:lstStyle>
            <a:lvl1pPr>
              <a:defRPr/>
            </a:lvl1pPr>
          </a:lstStyle>
          <a:p>
            <a:pPr>
              <a:defRPr/>
            </a:pPr>
            <a:fld id="{38EE1196-A839-4A81-BC3E-D9DCBBC3473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1538" y="4194175"/>
              <a:ext cx="3298825" cy="439738"/>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en-US"/>
            </a:p>
          </p:txBody>
        </p:sp>
        <p:sp>
          <p:nvSpPr>
            <p:cNvPr id="12" name="Freeform 5"/>
            <p:cNvSpPr>
              <a:spLocks/>
            </p:cNvSpPr>
            <p:nvPr/>
          </p:nvSpPr>
          <p:spPr bwMode="gray">
            <a:xfrm>
              <a:off x="455613" y="4241800"/>
              <a:ext cx="11277600" cy="2336800"/>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pPr>
                <a:defRPr/>
              </a:pPr>
              <a:endParaRPr lang="en-US"/>
            </a:p>
          </p:txBody>
        </p:sp>
        <p:sp>
          <p:nvSpPr>
            <p:cNvPr id="13"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en-US"/>
            </a:p>
          </p:txBody>
        </p:sp>
      </p:grpSp>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Date Placeholder 3"/>
          <p:cNvSpPr>
            <a:spLocks noGrp="1"/>
          </p:cNvSpPr>
          <p:nvPr>
            <p:ph type="dt" sz="half" idx="10"/>
          </p:nvPr>
        </p:nvSpPr>
        <p:spPr/>
        <p:txBody>
          <a:bodyPr/>
          <a:lstStyle>
            <a:lvl1pPr>
              <a:defRPr/>
            </a:lvl1pPr>
          </a:lstStyle>
          <a:p>
            <a:pPr>
              <a:defRPr/>
            </a:pPr>
            <a:fld id="{051516AF-FCB6-428B-878A-2060283F7E6D}" type="datetimeFigureOut">
              <a:rPr lang="en-US"/>
              <a:pPr>
                <a:defRPr/>
              </a:pPr>
              <a:t>5/27/20</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39C7341C-8DDD-4493-962B-721A6E5CC40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16"/>
          <p:cNvCxnSpPr/>
          <p:nvPr/>
        </p:nvCxnSpPr>
        <p:spPr>
          <a:xfrm>
            <a:off x="4403725"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77724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6"/>
          <p:cNvSpPr>
            <a:spLocks noGrp="1"/>
          </p:cNvSpPr>
          <p:nvPr>
            <p:ph type="dt" sz="half" idx="18"/>
          </p:nvPr>
        </p:nvSpPr>
        <p:spPr/>
        <p:txBody>
          <a:bodyPr/>
          <a:lstStyle>
            <a:lvl1pPr>
              <a:defRPr/>
            </a:lvl1pPr>
          </a:lstStyle>
          <a:p>
            <a:pPr>
              <a:defRPr/>
            </a:pPr>
            <a:fld id="{E9FEC4FE-50F4-4DC1-A91D-B91B41542432}" type="datetimeFigureOut">
              <a:rPr lang="en-US"/>
              <a:pPr>
                <a:defRPr/>
              </a:pPr>
              <a:t>5/27/20</a:t>
            </a:fld>
            <a:endParaRPr lang="en-US"/>
          </a:p>
        </p:txBody>
      </p:sp>
      <p:sp>
        <p:nvSpPr>
          <p:cNvPr id="12" name="Footer Placeholder 7"/>
          <p:cNvSpPr>
            <a:spLocks noGrp="1"/>
          </p:cNvSpPr>
          <p:nvPr>
            <p:ph type="ftr" sz="quarter" idx="19"/>
          </p:nvPr>
        </p:nvSpPr>
        <p:spPr/>
        <p:txBody>
          <a:bodyPr/>
          <a:lstStyle>
            <a:lvl1pPr>
              <a:defRPr/>
            </a:lvl1pPr>
          </a:lstStyle>
          <a:p>
            <a:pPr>
              <a:defRPr/>
            </a:pPr>
            <a:endParaRPr lang="en-US"/>
          </a:p>
        </p:txBody>
      </p:sp>
      <p:sp>
        <p:nvSpPr>
          <p:cNvPr id="13" name="Slide Number Placeholder 8"/>
          <p:cNvSpPr>
            <a:spLocks noGrp="1"/>
          </p:cNvSpPr>
          <p:nvPr>
            <p:ph type="sldNum" sz="quarter" idx="20"/>
          </p:nvPr>
        </p:nvSpPr>
        <p:spPr/>
        <p:txBody>
          <a:bodyPr/>
          <a:lstStyle>
            <a:lvl1pPr>
              <a:defRPr/>
            </a:lvl1pPr>
          </a:lstStyle>
          <a:p>
            <a:pPr>
              <a:defRPr/>
            </a:pPr>
            <a:fld id="{B7AF107A-CF22-4BA5-985F-0A8D6510CA7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42"/>
          <p:cNvCxnSpPr/>
          <p:nvPr/>
        </p:nvCxnSpPr>
        <p:spPr>
          <a:xfrm>
            <a:off x="4405313"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77978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1154954" y="5109106"/>
            <a:ext cx="3050438"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4570172" y="5109105"/>
            <a:ext cx="3050438"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7982775" y="5109104"/>
            <a:ext cx="3051096"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6"/>
          <p:cNvSpPr>
            <a:spLocks noGrp="1"/>
          </p:cNvSpPr>
          <p:nvPr>
            <p:ph type="dt" sz="half" idx="23"/>
          </p:nvPr>
        </p:nvSpPr>
        <p:spPr/>
        <p:txBody>
          <a:bodyPr/>
          <a:lstStyle>
            <a:lvl1pPr>
              <a:defRPr/>
            </a:lvl1pPr>
          </a:lstStyle>
          <a:p>
            <a:pPr>
              <a:defRPr/>
            </a:pPr>
            <a:fld id="{1D53BF5E-1750-43C5-814A-CA03CFB1994F}" type="datetimeFigureOut">
              <a:rPr lang="en-US"/>
              <a:pPr>
                <a:defRPr/>
              </a:pPr>
              <a:t>5/27/20</a:t>
            </a:fld>
            <a:endParaRPr lang="en-US"/>
          </a:p>
        </p:txBody>
      </p:sp>
      <p:sp>
        <p:nvSpPr>
          <p:cNvPr id="16" name="Footer Placeholder 7"/>
          <p:cNvSpPr>
            <a:spLocks noGrp="1"/>
          </p:cNvSpPr>
          <p:nvPr>
            <p:ph type="ftr" sz="quarter" idx="24"/>
          </p:nvPr>
        </p:nvSpPr>
        <p:spPr>
          <a:xfrm>
            <a:off x="560388" y="6391275"/>
            <a:ext cx="3644900" cy="304800"/>
          </a:xfrm>
        </p:spPr>
        <p:txBody>
          <a:bodyPr/>
          <a:lstStyle>
            <a:lvl1pPr>
              <a:defRPr/>
            </a:lvl1pPr>
          </a:lstStyle>
          <a:p>
            <a:pPr>
              <a:defRPr/>
            </a:pPr>
            <a:endParaRPr lang="en-US"/>
          </a:p>
        </p:txBody>
      </p:sp>
      <p:sp>
        <p:nvSpPr>
          <p:cNvPr id="17" name="Slide Number Placeholder 8"/>
          <p:cNvSpPr>
            <a:spLocks noGrp="1"/>
          </p:cNvSpPr>
          <p:nvPr>
            <p:ph type="sldNum" sz="quarter" idx="25"/>
          </p:nvPr>
        </p:nvSpPr>
        <p:spPr/>
        <p:txBody>
          <a:bodyPr/>
          <a:lstStyle>
            <a:lvl1pPr>
              <a:defRPr/>
            </a:lvl1pPr>
          </a:lstStyle>
          <a:p>
            <a:pPr>
              <a:defRPr/>
            </a:pPr>
            <a:fld id="{7856DF0B-1ADF-4B88-989D-0A94DFC5DB3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4988" y="6391275"/>
            <a:ext cx="990600" cy="304800"/>
          </a:xfrm>
        </p:spPr>
        <p:txBody>
          <a:bodyPr/>
          <a:lstStyle>
            <a:lvl1pPr>
              <a:defRPr/>
            </a:lvl1pPr>
          </a:lstStyle>
          <a:p>
            <a:pPr>
              <a:defRPr/>
            </a:pPr>
            <a:fld id="{EEDDF67B-FCB5-45AD-9642-D47BE07837E9}" type="datetimeFigureOut">
              <a:rPr lang="en-US"/>
              <a:pPr>
                <a:defRPr/>
              </a:pPr>
              <a:t>5/27/20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404847-0B25-4C02-A7D5-1B4977FE1A0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6"/>
            <p:cNvSpPr/>
            <p:nvPr/>
          </p:nvSpPr>
          <p:spPr bwMode="gray">
            <a:xfrm>
              <a:off x="414338" y="401638"/>
              <a:ext cx="65119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3645" y="4577556"/>
              <a:ext cx="3300412" cy="441325"/>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en-US"/>
            </a:p>
          </p:txBody>
        </p:sp>
        <p:sp>
          <p:nvSpPr>
            <p:cNvPr id="13" name="Freeform 5"/>
            <p:cNvSpPr>
              <a:spLocks/>
            </p:cNvSpPr>
            <p:nvPr/>
          </p:nvSpPr>
          <p:spPr bwMode="gray">
            <a:xfrm rot="5400000">
              <a:off x="4448175" y="2801938"/>
              <a:ext cx="6054725" cy="1254125"/>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pPr>
                <a:defRPr/>
              </a:pPr>
              <a:endParaRPr lang="en-US"/>
            </a:p>
          </p:txBody>
        </p:sp>
        <p:sp>
          <p:nvSpPr>
            <p:cNvPr id="14"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en-US"/>
            </a:p>
          </p:txBody>
        </p:sp>
      </p:grpSp>
      <p:sp>
        <p:nvSpPr>
          <p:cNvPr id="15"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85235" y="1278467"/>
            <a:ext cx="1409965" cy="474859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a:xfrm>
            <a:off x="10653713" y="6391275"/>
            <a:ext cx="992187" cy="304800"/>
          </a:xfrm>
        </p:spPr>
        <p:txBody>
          <a:bodyPr/>
          <a:lstStyle>
            <a:lvl1pPr>
              <a:defRPr/>
            </a:lvl1pPr>
          </a:lstStyle>
          <a:p>
            <a:pPr>
              <a:defRPr/>
            </a:pPr>
            <a:fld id="{7FE6B776-3AEF-4FD6-9749-D88265823128}" type="datetimeFigureOut">
              <a:rPr lang="en-US"/>
              <a:pPr>
                <a:defRPr/>
              </a:pPr>
              <a:t>5/27/20</a:t>
            </a:fld>
            <a:endParaRPr lang="en-US"/>
          </a:p>
        </p:txBody>
      </p:sp>
      <p:sp>
        <p:nvSpPr>
          <p:cNvPr id="17" name="Footer Placeholder 4"/>
          <p:cNvSpPr>
            <a:spLocks noGrp="1"/>
          </p:cNvSpPr>
          <p:nvPr>
            <p:ph type="ftr" sz="quarter" idx="11"/>
          </p:nvPr>
        </p:nvSpPr>
        <p:spPr/>
        <p:txBody>
          <a:bodyPr/>
          <a:lstStyle>
            <a:lvl1pPr>
              <a:defRPr/>
            </a:lvl1pPr>
          </a:lstStyle>
          <a:p>
            <a:pPr>
              <a:defRPr/>
            </a:pPr>
            <a:endParaRPr lang="en-US"/>
          </a:p>
        </p:txBody>
      </p:sp>
      <p:sp>
        <p:nvSpPr>
          <p:cNvPr id="18" name="Slide Number Placeholder 5"/>
          <p:cNvSpPr>
            <a:spLocks noGrp="1"/>
          </p:cNvSpPr>
          <p:nvPr>
            <p:ph type="sldNum" sz="quarter" idx="12"/>
          </p:nvPr>
        </p:nvSpPr>
        <p:spPr/>
        <p:txBody>
          <a:bodyPr/>
          <a:lstStyle>
            <a:lvl1pPr>
              <a:defRPr/>
            </a:lvl1pPr>
          </a:lstStyle>
          <a:p>
            <a:pPr>
              <a:defRPr/>
            </a:pPr>
            <a:fld id="{A31478F9-598E-435C-8896-B05EFE36EE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AAECF2D-8103-495E-AEFD-1C65AB935F4B}" type="datetimeFigureOut">
              <a:rPr lang="en-US"/>
              <a:pPr>
                <a:defRPr/>
              </a:pPr>
              <a:t>5/27/20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C87562-3CF1-484F-A9BE-BE44B42634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12192000" cy="6858000"/>
            <a:chOff x="0" y="0"/>
            <a:chExt cx="12192000" cy="6858000"/>
          </a:xfrm>
        </p:grpSpPr>
        <p:sp>
          <p:nvSpPr>
            <p:cNvPr id="5"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9"/>
            <p:cNvSpPr/>
            <p:nvPr/>
          </p:nvSpPr>
          <p:spPr bwMode="gray">
            <a:xfrm>
              <a:off x="7289800" y="401638"/>
              <a:ext cx="44783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6188" y="2801938"/>
              <a:ext cx="6054725" cy="1254125"/>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pPr>
                <a:defRPr/>
              </a:pPr>
              <a:endParaRPr lang="en-US"/>
            </a:p>
          </p:txBody>
        </p:sp>
        <p:sp>
          <p:nvSpPr>
            <p:cNvPr id="13" name="Freeform 5"/>
            <p:cNvSpPr>
              <a:spLocks/>
            </p:cNvSpPr>
            <p:nvPr/>
          </p:nvSpPr>
          <p:spPr bwMode="gray">
            <a:xfrm rot="-5677511">
              <a:off x="4699000" y="1825625"/>
              <a:ext cx="3298825" cy="441325"/>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en-US"/>
            </a:p>
          </p:txBody>
        </p:sp>
        <p:sp>
          <p:nvSpPr>
            <p:cNvPr id="14"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en-US"/>
            </a:p>
          </p:txBody>
        </p:sp>
      </p:grpSp>
      <p:sp>
        <p:nvSpPr>
          <p:cNvPr id="15"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677645"/>
            <a:ext cx="4351025" cy="2283824"/>
          </a:xfrm>
        </p:spPr>
        <p:txBody>
          <a:bodyP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Date Placeholder 3"/>
          <p:cNvSpPr>
            <a:spLocks noGrp="1"/>
          </p:cNvSpPr>
          <p:nvPr>
            <p:ph type="dt" sz="half" idx="10"/>
          </p:nvPr>
        </p:nvSpPr>
        <p:spPr/>
        <p:txBody>
          <a:bodyPr/>
          <a:lstStyle>
            <a:lvl1pPr>
              <a:defRPr/>
            </a:lvl1pPr>
          </a:lstStyle>
          <a:p>
            <a:pPr>
              <a:defRPr/>
            </a:pPr>
            <a:fld id="{8B5F3FD2-8FA1-4C6C-BA0D-52DBCDDB5AD9}" type="datetimeFigureOut">
              <a:rPr lang="en-US"/>
              <a:pPr>
                <a:defRPr/>
              </a:pPr>
              <a:t>5/27/20</a:t>
            </a:fld>
            <a:endParaRPr lang="en-US"/>
          </a:p>
        </p:txBody>
      </p:sp>
      <p:sp>
        <p:nvSpPr>
          <p:cNvPr id="17" name="Footer Placeholder 4"/>
          <p:cNvSpPr>
            <a:spLocks noGrp="1"/>
          </p:cNvSpPr>
          <p:nvPr>
            <p:ph type="ftr" sz="quarter" idx="11"/>
          </p:nvPr>
        </p:nvSpPr>
        <p:spPr/>
        <p:txBody>
          <a:bodyPr/>
          <a:lstStyle>
            <a:lvl1pPr>
              <a:defRPr/>
            </a:lvl1pPr>
          </a:lstStyle>
          <a:p>
            <a:pPr>
              <a:defRPr/>
            </a:pPr>
            <a:endParaRPr lang="en-US"/>
          </a:p>
        </p:txBody>
      </p:sp>
      <p:sp>
        <p:nvSpPr>
          <p:cNvPr id="18" name="Slide Number Placeholder 5"/>
          <p:cNvSpPr>
            <a:spLocks noGrp="1"/>
          </p:cNvSpPr>
          <p:nvPr>
            <p:ph type="sldNum" sz="quarter" idx="12"/>
          </p:nvPr>
        </p:nvSpPr>
        <p:spPr/>
        <p:txBody>
          <a:bodyPr/>
          <a:lstStyle>
            <a:lvl1pPr>
              <a:defRPr/>
            </a:lvl1pPr>
          </a:lstStyle>
          <a:p>
            <a:pPr>
              <a:defRPr/>
            </a:pPr>
            <a:fld id="{962AAC83-EB69-4B13-99AB-259AF106C8D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E014196-0881-491E-B238-8F93E44E309C}" type="datetimeFigureOut">
              <a:rPr lang="en-US"/>
              <a:pPr>
                <a:defRPr/>
              </a:pPr>
              <a:t>5/27/20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1CABD8-938A-4C29-95AA-82D34C1A59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26B4858-0318-45A1-9715-106D347A0C10}" type="datetimeFigureOut">
              <a:rPr lang="en-US"/>
              <a:pPr>
                <a:defRPr/>
              </a:pPr>
              <a:t>5/27/20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533579D-848C-4EAE-8071-1C5A2AE171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891E98C-F95A-4E19-BE63-C596DBC78300}" type="datetimeFigureOut">
              <a:rPr lang="en-US"/>
              <a:pPr>
                <a:defRPr/>
              </a:pPr>
              <a:t>5/27/20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D97BA6-4D52-404A-9F6A-7BE76A41D4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13E9E2D1-24E3-4CD4-B08D-AC6E3BED06BA}" type="datetimeFigureOut">
              <a:rPr lang="en-US"/>
              <a:pPr>
                <a:defRPr/>
              </a:pPr>
              <a:t>5/27/20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4D2931DC-0FE5-4E65-B06E-80E192AC40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5713413" y="401638"/>
              <a:ext cx="60547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869" y="1826419"/>
              <a:ext cx="3298825" cy="439737"/>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en-US"/>
            </a:p>
          </p:txBody>
        </p:sp>
        <p:sp>
          <p:nvSpPr>
            <p:cNvPr id="14" name="Freeform 5"/>
            <p:cNvSpPr>
              <a:spLocks/>
            </p:cNvSpPr>
            <p:nvPr/>
          </p:nvSpPr>
          <p:spPr bwMode="gray">
            <a:xfrm rot="-5400000">
              <a:off x="2228850" y="2801938"/>
              <a:ext cx="6054725" cy="1254125"/>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pPr>
                <a:defRPr/>
              </a:pPr>
              <a:endParaRPr lang="en-US"/>
            </a:p>
          </p:txBody>
        </p:sp>
        <p:sp>
          <p:nvSpPr>
            <p:cNvPr id="15"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en-US"/>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fld id="{DEB74CCF-BDBA-479D-BCF8-82C8A197EAEF}" type="datetimeFigureOut">
              <a:rPr lang="en-US"/>
              <a:pPr>
                <a:defRPr/>
              </a:pPr>
              <a:t>5/27/20</a:t>
            </a:fld>
            <a:endParaRPr lang="en-US"/>
          </a:p>
        </p:txBody>
      </p:sp>
      <p:sp>
        <p:nvSpPr>
          <p:cNvPr id="18" name="Footer Placeholder 5"/>
          <p:cNvSpPr>
            <a:spLocks noGrp="1"/>
          </p:cNvSpPr>
          <p:nvPr>
            <p:ph type="ftr" sz="quarter" idx="11"/>
          </p:nvPr>
        </p:nvSpPr>
        <p:spPr/>
        <p:txBody>
          <a:bodyPr/>
          <a:lstStyle>
            <a:lvl1pPr>
              <a:defRPr/>
            </a:lvl1pPr>
          </a:lstStyle>
          <a:p>
            <a:pPr>
              <a:defRPr/>
            </a:pPr>
            <a:endParaRPr lang="en-US"/>
          </a:p>
        </p:txBody>
      </p:sp>
      <p:sp>
        <p:nvSpPr>
          <p:cNvPr id="19" name="Slide Number Placeholder 6"/>
          <p:cNvSpPr>
            <a:spLocks noGrp="1"/>
          </p:cNvSpPr>
          <p:nvPr>
            <p:ph type="sldNum" sz="quarter" idx="12"/>
          </p:nvPr>
        </p:nvSpPr>
        <p:spPr/>
        <p:txBody>
          <a:bodyPr/>
          <a:lstStyle>
            <a:lvl1pPr>
              <a:defRPr/>
            </a:lvl1pPr>
          </a:lstStyle>
          <a:p>
            <a:pPr>
              <a:defRPr/>
            </a:pPr>
            <a:fld id="{A1C4ECDC-4C70-4894-87D4-8C9F381290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6172200" y="401638"/>
              <a:ext cx="55959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700" y="1825625"/>
              <a:ext cx="3298825" cy="441325"/>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en-US"/>
            </a:p>
          </p:txBody>
        </p:sp>
        <p:sp>
          <p:nvSpPr>
            <p:cNvPr id="14" name="Freeform 5"/>
            <p:cNvSpPr>
              <a:spLocks/>
            </p:cNvSpPr>
            <p:nvPr/>
          </p:nvSpPr>
          <p:spPr bwMode="gray">
            <a:xfrm rot="-5400000">
              <a:off x="3294856" y="2801145"/>
              <a:ext cx="6054725" cy="1255712"/>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pPr>
                <a:defRPr/>
              </a:pPr>
              <a:endParaRPr lang="en-US"/>
            </a:p>
          </p:txBody>
        </p:sp>
        <p:sp>
          <p:nvSpPr>
            <p:cNvPr id="15"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en-US"/>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fld id="{142DD0BF-AF47-4320-A347-B69B2B2B932A}" type="datetimeFigureOut">
              <a:rPr lang="en-US"/>
              <a:pPr>
                <a:defRPr/>
              </a:pPr>
              <a:t>5/27/20</a:t>
            </a:fld>
            <a:endParaRPr lang="en-US"/>
          </a:p>
        </p:txBody>
      </p:sp>
      <p:sp>
        <p:nvSpPr>
          <p:cNvPr id="18" name="Footer Placeholder 5"/>
          <p:cNvSpPr>
            <a:spLocks noGrp="1"/>
          </p:cNvSpPr>
          <p:nvPr>
            <p:ph type="ftr" sz="quarter" idx="11"/>
          </p:nvPr>
        </p:nvSpPr>
        <p:spPr/>
        <p:txBody>
          <a:bodyPr/>
          <a:lstStyle>
            <a:lvl1pPr>
              <a:defRPr/>
            </a:lvl1pPr>
          </a:lstStyle>
          <a:p>
            <a:pPr>
              <a:defRPr/>
            </a:pPr>
            <a:endParaRPr lang="en-US"/>
          </a:p>
        </p:txBody>
      </p:sp>
      <p:sp>
        <p:nvSpPr>
          <p:cNvPr id="19" name="Slide Number Placeholder 6"/>
          <p:cNvSpPr>
            <a:spLocks noGrp="1"/>
          </p:cNvSpPr>
          <p:nvPr>
            <p:ph type="sldNum" sz="quarter" idx="12"/>
          </p:nvPr>
        </p:nvSpPr>
        <p:spPr/>
        <p:txBody>
          <a:bodyPr/>
          <a:lstStyle>
            <a:lvl1pPr>
              <a:defRPr/>
            </a:lvl1pPr>
          </a:lstStyle>
          <a:p>
            <a:pPr>
              <a:defRPr/>
            </a:pPr>
            <a:fld id="{C92AD468-6CE2-4CC0-8337-5216589A62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8491538" y="1797050"/>
              <a:ext cx="3298825" cy="441325"/>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pPr>
                <a:defRPr/>
              </a:pPr>
              <a:endParaRPr lang="en-US"/>
            </a:p>
          </p:txBody>
        </p:sp>
        <p:sp>
          <p:nvSpPr>
            <p:cNvPr id="1052" name="Freeform 5"/>
            <p:cNvSpPr>
              <a:spLocks/>
            </p:cNvSpPr>
            <p:nvPr/>
          </p:nvSpPr>
          <p:spPr bwMode="gray">
            <a:xfrm>
              <a:off x="458788" y="1866900"/>
              <a:ext cx="11277600" cy="4533900"/>
            </a:xfrm>
            <a:custGeom>
              <a:avLst/>
              <a:gdLst>
                <a:gd name="T0" fmla="*/ 0 w 7104"/>
                <a:gd name="T1" fmla="*/ 0 h 2856"/>
                <a:gd name="T2" fmla="*/ 7104 w 7104"/>
                <a:gd name="T3" fmla="*/ 2856 h 2856"/>
              </a:gdLst>
              <a:ahLst/>
              <a:cxnLst>
                <a:cxn ang="0">
                  <a:pos x="0" y="0"/>
                </a:cxn>
                <a:cxn ang="0">
                  <a:pos x="0" y="2856"/>
                </a:cxn>
                <a:cxn ang="0">
                  <a:pos x="7104" y="2856"/>
                </a:cxn>
                <a:cxn ang="0">
                  <a:pos x="7104" y="1"/>
                </a:cxn>
                <a:cxn ang="0">
                  <a:pos x="7104" y="1"/>
                </a:cxn>
                <a:cxn ang="0">
                  <a:pos x="6943" y="26"/>
                </a:cxn>
                <a:cxn ang="0">
                  <a:pos x="6782" y="50"/>
                </a:cxn>
                <a:cxn ang="0">
                  <a:pos x="6621" y="73"/>
                </a:cxn>
                <a:cxn ang="0">
                  <a:pos x="6459" y="93"/>
                </a:cxn>
                <a:cxn ang="0">
                  <a:pos x="6298" y="113"/>
                </a:cxn>
                <a:cxn ang="0">
                  <a:pos x="6136" y="132"/>
                </a:cxn>
                <a:cxn ang="0">
                  <a:pos x="5976" y="148"/>
                </a:cxn>
                <a:cxn ang="0">
                  <a:pos x="5814" y="163"/>
                </a:cxn>
                <a:cxn ang="0">
                  <a:pos x="5653" y="177"/>
                </a:cxn>
                <a:cxn ang="0">
                  <a:pos x="5494" y="189"/>
                </a:cxn>
                <a:cxn ang="0">
                  <a:pos x="5334" y="201"/>
                </a:cxn>
                <a:cxn ang="0">
                  <a:pos x="5175" y="211"/>
                </a:cxn>
                <a:cxn ang="0">
                  <a:pos x="5017" y="219"/>
                </a:cxn>
                <a:cxn ang="0">
                  <a:pos x="4859" y="227"/>
                </a:cxn>
                <a:cxn ang="0">
                  <a:pos x="4703" y="234"/>
                </a:cxn>
                <a:cxn ang="0">
                  <a:pos x="4548" y="239"/>
                </a:cxn>
                <a:cxn ang="0">
                  <a:pos x="4393" y="243"/>
                </a:cxn>
                <a:cxn ang="0">
                  <a:pos x="4240" y="247"/>
                </a:cxn>
                <a:cxn ang="0">
                  <a:pos x="4088" y="249"/>
                </a:cxn>
                <a:cxn ang="0">
                  <a:pos x="3937" y="251"/>
                </a:cxn>
                <a:cxn ang="0">
                  <a:pos x="3788" y="252"/>
                </a:cxn>
                <a:cxn ang="0">
                  <a:pos x="3640" y="251"/>
                </a:cxn>
                <a:cxn ang="0">
                  <a:pos x="3494" y="251"/>
                </a:cxn>
                <a:cxn ang="0">
                  <a:pos x="3349" y="249"/>
                </a:cxn>
                <a:cxn ang="0">
                  <a:pos x="3207" y="246"/>
                </a:cxn>
                <a:cxn ang="0">
                  <a:pos x="3066" y="243"/>
                </a:cxn>
                <a:cxn ang="0">
                  <a:pos x="2928" y="240"/>
                </a:cxn>
                <a:cxn ang="0">
                  <a:pos x="2791" y="235"/>
                </a:cxn>
                <a:cxn ang="0">
                  <a:pos x="2656" y="230"/>
                </a:cxn>
                <a:cxn ang="0">
                  <a:pos x="2524" y="225"/>
                </a:cxn>
                <a:cxn ang="0">
                  <a:pos x="2266" y="212"/>
                </a:cxn>
                <a:cxn ang="0">
                  <a:pos x="2019" y="198"/>
                </a:cxn>
                <a:cxn ang="0">
                  <a:pos x="1782" y="183"/>
                </a:cxn>
                <a:cxn ang="0">
                  <a:pos x="1557" y="167"/>
                </a:cxn>
                <a:cxn ang="0">
                  <a:pos x="1343" y="150"/>
                </a:cxn>
                <a:cxn ang="0">
                  <a:pos x="1144" y="132"/>
                </a:cxn>
                <a:cxn ang="0">
                  <a:pos x="957" y="114"/>
                </a:cxn>
                <a:cxn ang="0">
                  <a:pos x="785" y="96"/>
                </a:cxn>
                <a:cxn ang="0">
                  <a:pos x="627" y="79"/>
                </a:cxn>
                <a:cxn ang="0">
                  <a:pos x="487" y="63"/>
                </a:cxn>
                <a:cxn ang="0">
                  <a:pos x="361" y="48"/>
                </a:cxn>
                <a:cxn ang="0">
                  <a:pos x="254" y="35"/>
                </a:cxn>
                <a:cxn ang="0">
                  <a:pos x="165" y="23"/>
                </a:cxn>
                <a:cxn ang="0">
                  <a:pos x="42" y="6"/>
                </a:cxn>
                <a:cxn ang="0">
                  <a:pos x="0" y="0"/>
                </a:cxn>
                <a:cxn ang="0">
                  <a:pos x="0" y="0"/>
                </a:cxn>
              </a:cxnLst>
              <a:rect l="T0" t="T1" r="T2" b="T3"/>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w="9525">
              <a:noFill/>
              <a:round/>
              <a:headEnd/>
              <a:tailEnd/>
            </a:ln>
          </p:spPr>
          <p:txBody>
            <a:bodyPr/>
            <a:lstStyle/>
            <a:p>
              <a:pPr>
                <a:defRPr/>
              </a:pPr>
              <a:endParaRPr lang="en-US"/>
            </a:p>
          </p:txBody>
        </p:sp>
        <p:sp>
          <p:nvSpPr>
            <p:cNvPr id="1053" name="Freeform 5"/>
            <p:cNvSpPr>
              <a:spLocks noEditPoints="1"/>
            </p:cNvSpPr>
            <p:nvPr/>
          </p:nvSpPr>
          <p:spPr bwMode="gray">
            <a:xfrm>
              <a:off x="0" y="1588"/>
              <a:ext cx="12192000" cy="6856412"/>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pPr>
                <a:defRPr/>
              </a:pPr>
              <a:endParaRPr lang="en-US"/>
            </a:p>
          </p:txBody>
        </p:sp>
      </p:grpSp>
      <p:sp>
        <p:nvSpPr>
          <p:cNvPr id="1027" name="Title Placeholder 1"/>
          <p:cNvSpPr>
            <a:spLocks noGrp="1"/>
          </p:cNvSpPr>
          <p:nvPr>
            <p:ph type="title"/>
          </p:nvPr>
        </p:nvSpPr>
        <p:spPr bwMode="gray">
          <a:xfrm>
            <a:off x="1155700" y="973138"/>
            <a:ext cx="8761413" cy="708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155700" y="2603500"/>
            <a:ext cx="8761413" cy="341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0653713" y="6391275"/>
            <a:ext cx="990600" cy="304800"/>
          </a:xfrm>
          <a:prstGeom prst="rect">
            <a:avLst/>
          </a:prstGeom>
        </p:spPr>
        <p:txBody>
          <a:bodyPr vert="horz" lIns="91440" tIns="45720" rIns="91440" bIns="45720" rtlCol="0" anchor="ctr"/>
          <a:lstStyle>
            <a:lvl1pPr algn="r" fontAlgn="auto">
              <a:spcBef>
                <a:spcPts val="0"/>
              </a:spcBef>
              <a:spcAft>
                <a:spcPts val="0"/>
              </a:spcAft>
              <a:defRPr sz="1000" b="1" i="0">
                <a:solidFill>
                  <a:schemeClr val="accent1"/>
                </a:solidFill>
                <a:latin typeface="+mn-lt"/>
                <a:cs typeface="+mn-cs"/>
              </a:defRPr>
            </a:lvl1pPr>
          </a:lstStyle>
          <a:p>
            <a:pPr>
              <a:defRPr/>
            </a:pPr>
            <a:fld id="{DCD260CA-F4E0-431C-854C-321C3A3997DC}" type="datetimeFigureOut">
              <a:rPr lang="en-US"/>
              <a:pPr>
                <a:defRPr/>
              </a:pPr>
              <a:t>5/27/20</a:t>
            </a:fld>
            <a:endParaRPr lang="en-US"/>
          </a:p>
        </p:txBody>
      </p:sp>
      <p:sp>
        <p:nvSpPr>
          <p:cNvPr id="5" name="Footer Placeholder 4"/>
          <p:cNvSpPr>
            <a:spLocks noGrp="1"/>
          </p:cNvSpPr>
          <p:nvPr>
            <p:ph type="ftr" sz="quarter" idx="3"/>
          </p:nvPr>
        </p:nvSpPr>
        <p:spPr>
          <a:xfrm>
            <a:off x="560388" y="6391275"/>
            <a:ext cx="3860800" cy="304800"/>
          </a:xfrm>
          <a:prstGeom prst="rect">
            <a:avLst/>
          </a:prstGeom>
        </p:spPr>
        <p:txBody>
          <a:bodyPr vert="horz" lIns="91440" tIns="45720" rIns="91440" bIns="45720" rtlCol="0" anchor="ctr"/>
          <a:lstStyle>
            <a:lvl1pPr algn="l" fontAlgn="auto">
              <a:spcBef>
                <a:spcPts val="0"/>
              </a:spcBef>
              <a:spcAft>
                <a:spcPts val="0"/>
              </a:spcAft>
              <a:defRPr sz="1000" b="1" i="0">
                <a:solidFill>
                  <a:schemeClr val="accent1"/>
                </a:solidFill>
                <a:latin typeface="+mn-lt"/>
                <a:cs typeface="+mn-cs"/>
              </a:defRPr>
            </a:lvl1pPr>
          </a:lstStyle>
          <a:p>
            <a:pPr>
              <a:defRPr/>
            </a:pPr>
            <a:endParaRPr lang="en-US"/>
          </a:p>
        </p:txBody>
      </p:sp>
      <p:sp>
        <p:nvSpPr>
          <p:cNvPr id="21" name="Rectangle 20"/>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a:solidFill>
                  <a:schemeClr val="bg1"/>
                </a:solidFill>
                <a:latin typeface="+mn-lt"/>
                <a:cs typeface="+mn-cs"/>
              </a:defRPr>
            </a:lvl1pPr>
          </a:lstStyle>
          <a:p>
            <a:pPr>
              <a:defRPr/>
            </a:pPr>
            <a:fld id="{B5C29725-BD09-48B9-9F1E-42A4022FFF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1" r:id="rId2"/>
    <p:sldLayoutId id="2147483703" r:id="rId3"/>
    <p:sldLayoutId id="2147483700" r:id="rId4"/>
    <p:sldLayoutId id="2147483699" r:id="rId5"/>
    <p:sldLayoutId id="2147483698"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457200" rtl="0" eaLnBrk="0" fontAlgn="base" hangingPunct="0">
        <a:spcBef>
          <a:spcPct val="0"/>
        </a:spcBef>
        <a:spcAft>
          <a:spcPct val="0"/>
        </a:spcAft>
        <a:defRPr sz="3600" kern="1200">
          <a:solidFill>
            <a:schemeClr val="bg2"/>
          </a:solidFill>
          <a:latin typeface="+mj-lt"/>
          <a:ea typeface="+mj-ea"/>
          <a:cs typeface="+mj-cs"/>
        </a:defRPr>
      </a:lvl1pPr>
      <a:lvl2pPr algn="l" defTabSz="457200" rtl="0" eaLnBrk="0" fontAlgn="base" hangingPunct="0">
        <a:spcBef>
          <a:spcPct val="0"/>
        </a:spcBef>
        <a:spcAft>
          <a:spcPct val="0"/>
        </a:spcAft>
        <a:defRPr sz="3600">
          <a:solidFill>
            <a:schemeClr val="bg2"/>
          </a:solidFill>
          <a:latin typeface="Century Gothic" pitchFamily="34" charset="0"/>
        </a:defRPr>
      </a:lvl2pPr>
      <a:lvl3pPr algn="l" defTabSz="457200" rtl="0" eaLnBrk="0" fontAlgn="base" hangingPunct="0">
        <a:spcBef>
          <a:spcPct val="0"/>
        </a:spcBef>
        <a:spcAft>
          <a:spcPct val="0"/>
        </a:spcAft>
        <a:defRPr sz="3600">
          <a:solidFill>
            <a:schemeClr val="bg2"/>
          </a:solidFill>
          <a:latin typeface="Century Gothic" pitchFamily="34" charset="0"/>
        </a:defRPr>
      </a:lvl3pPr>
      <a:lvl4pPr algn="l" defTabSz="457200" rtl="0" eaLnBrk="0" fontAlgn="base" hangingPunct="0">
        <a:spcBef>
          <a:spcPct val="0"/>
        </a:spcBef>
        <a:spcAft>
          <a:spcPct val="0"/>
        </a:spcAft>
        <a:defRPr sz="3600">
          <a:solidFill>
            <a:schemeClr val="bg2"/>
          </a:solidFill>
          <a:latin typeface="Century Gothic" pitchFamily="34" charset="0"/>
        </a:defRPr>
      </a:lvl4pPr>
      <a:lvl5pPr algn="l" defTabSz="457200" rtl="0" eaLnBrk="0" fontAlgn="base" hangingPunct="0">
        <a:spcBef>
          <a:spcPct val="0"/>
        </a:spcBef>
        <a:spcAft>
          <a:spcPct val="0"/>
        </a:spcAft>
        <a:defRPr sz="3600">
          <a:solidFill>
            <a:schemeClr val="bg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url?sa=i&amp;rct=j&amp;q=&amp;esrc=s&amp;source=images&amp;cd=&amp;cad=rja&amp;uact=8&amp;ved=0ahUKEwiqsa7IyeTJAhUCTCYKHVm8AbMQjRwIBw&amp;url=https://dornsife.usc.edu/labs/lecture-support-lab/buoyancy-and-density&amp;bvm=bv.110151844,d.dmo&amp;psig=AFQjCNED3NLfDFQqiYBs9U3xloL-vEHRzg&amp;ust=1450499358169498" TargetMode="External"/><Relationship Id="rId3"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www.google.com/url?sa=i&amp;rct=j&amp;q=&amp;esrc=s&amp;source=images&amp;cd=&amp;cad=rja&amp;uact=8&amp;ved=0ahUKEwjUupGVuuTJAhUCLB4KHXNtCvAQjRwIBw&amp;url=http://www.hk-phy.org/energy/power/print/nuclear_is_print_e.html&amp;psig=AFQjCNGixFQhpcW7blNLQBo6hQiDhJBiXQ&amp;ust=1450495056136837" TargetMode="Externa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ahUKEwj9gv6oueTJAhXE2B4KHbZRBIQQjRwIBw&amp;url=http://www.livescience.com/37206-atom-definition.html&amp;psig=AFQjCNGixFQhpcW7blNLQBo6hQiDhJBiXQ&amp;ust=1450495056136837"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ahUKEwjy0NXyvOTJAhVMMyYKHejWD_sQjRwIBw&amp;url=http://sciencenotes.org/hd-periodic-table-wallpaper-muted-colors-2015/&amp;bvm=bv.110151844,d.dmo&amp;psig=AFQjCNHicRPRcowVGDbxv8A7HS2OiQmACA&amp;ust=1450496006532775" TargetMode="Externa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ahUKEwjZ3sfVveTJAhXHMSYKHbBdC2AQjRwIBw&amp;url=http://www.cafepress.com/+silver-on-the-periodic-table+coasters&amp;bvm=bv.110151844,d.dmo&amp;psig=AFQjCNFyYZuKk0g5YhoiHXUxVj3SfeUSHw&amp;ust=1450496212736066" TargetMode="External"/><Relationship Id="rId3"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ahUKEwi0lOfN0eTJAhUCSSYKHVp1ApoQjRwIBw&amp;url=http://www.canstockphoto.com/illustration/periodic-table.html&amp;bvm=bv.110151844,d.dmo&amp;psig=AFQjCNETbFgPCaCn8OYou_An4l4CPx54Nw&amp;ust=1450501563396266" TargetMode="External"/><Relationship Id="rId3"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ahUKEwjBjMCi0-TJAhWF8CYKHT0fDAgQjRwIBw&amp;url=http://epiphanyvideoworks.com/Science/Hughes/Units/MatterContent.htm&amp;bvm=bv.110151844,d.dmo&amp;psig=AFQjCNFmvsZua4IKQVkgnzPsAk8H7z59Sg&amp;ust=1450501967340629" TargetMode="Externa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ahUKEwjs0NjM1eTJAhXLRiYKHSeNAVUQjRwIBw&amp;url=http://chemistry.tutorcircle.com/inorganic-chemistry/electron-shells.html&amp;psig=AFQjCNFyBjvtAtEuWFDzExE9983J7XxlzQ&amp;ust=1450502634735791" TargetMode="Externa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ahUKEwjcjtXDwuTJAhUBHR4KHWiBDp0QjRwIBw&amp;url=http://www.windows2universe.org/physical_science/chemistry/oxygen_molecular.html&amp;bvm=bv.110151844,d.dmo&amp;psig=AFQjCNEjOi7ply98NksnTNLPwxLRfgSXIQ&amp;ust=1450497524515506" TargetMode="Externa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ahUKEwiB36-Kw-TJAhXMXR4KHVf_BG4QjRwIBw&amp;url=http://www.shutterstock.com/video/clip-6959299-stock-footage-water-molecule-model-light-version-loop.html&amp;bvm=bv.110151844,d.dmo&amp;psig=AFQjCNFi0mr3To9pQq-NooHnnWS134y73Q&amp;ust=1450497616937563" TargetMode="External"/><Relationship Id="rId3"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ahUKEwiczbLryuTJAhVB4CYKHSYXDgkQjRwIBw&amp;url=http://www.stoplookingetcookin.com/2012/09/kid-friendly-trail-mix/&amp;bvm=bv.110151844,d.dmo&amp;psig=AFQjCNG8rBV1DqdLFt1OgkWnR1NZO4z_sw&amp;ust=1450499753913780" TargetMode="External"/><Relationship Id="rId3" Type="http://schemas.openxmlformats.org/officeDocument/2006/relationships/image" Target="../media/image1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url?sa=i&amp;rct=j&amp;q=&amp;esrc=s&amp;source=images&amp;cd=&amp;cad=rja&amp;uact=8&amp;ved=0ahUKEwiUx7WTzOTJAhUE2SYKHdsNBxcQjRwIBw&amp;url=https://julieszteiter.wordpress.com/teaching-science-eec337/science-experiment/&amp;bvm=bv.110151844,d.dmo&amp;psig=AFQjCNHuODxjr1HGeLJzOG9v_nPUAAdYvw&amp;ust=1450500086074833" TargetMode="External"/><Relationship Id="rId3"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ahUKEwiYy8a1zeTJAhXLOCYKHQ1cCJsQjRwIBw&amp;url=http://sciencewithme.com/learn-about-solutions/&amp;bvm=bv.110151844,d.dmo&amp;psig=AFQjCNFRLJvxmNpuP8sYdjP9PgjwuzhraQ&amp;ust=1450500451292546" TargetMode="Externa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url?sa=i&amp;rct=j&amp;q=&amp;esrc=s&amp;source=images&amp;cd=&amp;ved=0ahUKEwjJqpbvzuTJAhVM4CYKHbQ1A_0QjRwIBw&amp;url=https://www.boundless.com/chemistry/textbooks/boundless-chemistry-textbook/aqueous-reactions-4/solution-concentration-49/dilutions-of-solutions-249-6900/&amp;bvm=bv.110151844,d.dmo&amp;psig=AFQjCNGYSEoKM5SwsWA6ikrrT4GQr60eUg&amp;ust=1450500832567355" TargetMode="External"/><Relationship Id="rId3" Type="http://schemas.openxmlformats.org/officeDocument/2006/relationships/image" Target="../media/image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url?sa=i&amp;rct=j&amp;q=&amp;esrc=s&amp;source=images&amp;cd=&amp;cad=rja&amp;uact=8&amp;ved=0ahUKEwihrov22OTJAhWFPCYKHWtgAfsQjRwIBw&amp;url=https://www.youtube.com/watch?v=b3HS_woWaJQ&amp;bvm=bv.110151844,d.eWE&amp;psig=AFQjCNGd2sVXP-UOSO9AogkrwL5_xijWeA&amp;ust=1450503435725747" TargetMode="External"/><Relationship Id="rId3"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1155700" y="2100263"/>
            <a:ext cx="8824913" cy="2676525"/>
          </a:xfrm>
        </p:spPr>
        <p:txBody>
          <a:bodyPr/>
          <a:lstStyle/>
          <a:p>
            <a:pPr eaLnBrk="1" hangingPunct="1"/>
            <a:r>
              <a:rPr lang="en-US" dirty="0" smtClean="0"/>
              <a:t>Science SOL 5.4 Matter</a:t>
            </a:r>
          </a:p>
        </p:txBody>
      </p:sp>
      <p:sp>
        <p:nvSpPr>
          <p:cNvPr id="3" name="Subtitle 2"/>
          <p:cNvSpPr>
            <a:spLocks noGrp="1"/>
          </p:cNvSpPr>
          <p:nvPr>
            <p:ph type="subTitle" idx="1"/>
          </p:nvPr>
        </p:nvSpPr>
        <p:spPr>
          <a:xfrm>
            <a:off x="1155700" y="4776788"/>
            <a:ext cx="8824913" cy="862012"/>
          </a:xfrm>
        </p:spPr>
        <p:txBody>
          <a:bodyPr rtlCol="0">
            <a:normAutofit/>
          </a:bodyPr>
          <a:lstStyle/>
          <a:p>
            <a:pPr eaLnBrk="1" fontAlgn="auto" hangingPunct="1">
              <a:spcAft>
                <a:spcPts val="0"/>
              </a:spcAft>
              <a:buFont typeface="Wingdings 3" charset="2"/>
              <a:buNone/>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Changing States of Matter</a:t>
            </a:r>
          </a:p>
        </p:txBody>
      </p:sp>
      <p:sp>
        <p:nvSpPr>
          <p:cNvPr id="29698" name="Content Placeholder 2"/>
          <p:cNvSpPr>
            <a:spLocks noGrp="1"/>
          </p:cNvSpPr>
          <p:nvPr>
            <p:ph idx="1"/>
          </p:nvPr>
        </p:nvSpPr>
        <p:spPr>
          <a:xfrm>
            <a:off x="452438" y="2603500"/>
            <a:ext cx="11295062" cy="3979863"/>
          </a:xfrm>
        </p:spPr>
        <p:txBody>
          <a:bodyPr/>
          <a:lstStyle/>
          <a:p>
            <a:pPr eaLnBrk="1" hangingPunct="1"/>
            <a:r>
              <a:rPr lang="en-US" sz="2800" dirty="0" smtClean="0"/>
              <a:t>For matter to change from one </a:t>
            </a:r>
            <a:r>
              <a:rPr lang="en-US" sz="2800" b="1" u="sng" dirty="0" smtClean="0"/>
              <a:t>state</a:t>
            </a:r>
            <a:r>
              <a:rPr lang="en-US" sz="2800" dirty="0" smtClean="0"/>
              <a:t> to another (ex. Liquid to solid, gas to liquid) </a:t>
            </a:r>
            <a:r>
              <a:rPr lang="en-US" sz="2800" b="1" dirty="0" smtClean="0"/>
              <a:t>a change in temperature </a:t>
            </a:r>
            <a:r>
              <a:rPr lang="en-US" sz="2800" dirty="0" smtClean="0"/>
              <a:t>must happen</a:t>
            </a:r>
          </a:p>
          <a:p>
            <a:pPr eaLnBrk="1" hangingPunct="1"/>
            <a:r>
              <a:rPr lang="en-US" sz="2800" dirty="0" smtClean="0"/>
              <a:t>When temperature </a:t>
            </a:r>
            <a:r>
              <a:rPr lang="en-US" sz="2800" b="1" u="sng" dirty="0" smtClean="0"/>
              <a:t>increases</a:t>
            </a:r>
            <a:r>
              <a:rPr lang="en-US" sz="2800" dirty="0" smtClean="0"/>
              <a:t>, a liquid can change to a gas, a solid can change to a liquid (ex. Liquid water changing to water vapor)</a:t>
            </a:r>
          </a:p>
          <a:p>
            <a:pPr eaLnBrk="1" hangingPunct="1"/>
            <a:r>
              <a:rPr lang="en-US" sz="2800" dirty="0" smtClean="0"/>
              <a:t>When temperature </a:t>
            </a:r>
            <a:r>
              <a:rPr lang="en-US" sz="2800" b="1" u="sng" dirty="0" smtClean="0"/>
              <a:t>decreases</a:t>
            </a:r>
            <a:r>
              <a:rPr lang="en-US" sz="2800" dirty="0" smtClean="0"/>
              <a:t>, a liquid can change to a solid, a gas can change to a liquid (ex. Liquid water changing to 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5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8">
                                            <p:txEl>
                                              <p:pRg st="1" end="1"/>
                                            </p:txEl>
                                          </p:spTgt>
                                        </p:tgtEl>
                                        <p:attrNameLst>
                                          <p:attrName>style.visibility</p:attrName>
                                        </p:attrNameLst>
                                      </p:cBhvr>
                                      <p:to>
                                        <p:strVal val="visible"/>
                                      </p:to>
                                    </p:set>
                                    <p:anim calcmode="lin" valueType="num">
                                      <p:cBhvr additive="base">
                                        <p:cTn id="13" dur="500" fill="hold"/>
                                        <p:tgtEl>
                                          <p:spTgt spid="29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8">
                                            <p:txEl>
                                              <p:pRg st="2" end="2"/>
                                            </p:txEl>
                                          </p:spTgt>
                                        </p:tgtEl>
                                        <p:attrNameLst>
                                          <p:attrName>style.visibility</p:attrName>
                                        </p:attrNameLst>
                                      </p:cBhvr>
                                      <p:to>
                                        <p:strVal val="visible"/>
                                      </p:to>
                                    </p:set>
                                    <p:anim calcmode="lin" valueType="num">
                                      <p:cBhvr additive="base">
                                        <p:cTn id="19" dur="500" fill="hold"/>
                                        <p:tgtEl>
                                          <p:spTgt spid="29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Changing States of Matter</a:t>
            </a:r>
          </a:p>
        </p:txBody>
      </p:sp>
      <p:sp>
        <p:nvSpPr>
          <p:cNvPr id="30722" name="Content Placeholder 2"/>
          <p:cNvSpPr>
            <a:spLocks noGrp="1"/>
          </p:cNvSpPr>
          <p:nvPr>
            <p:ph idx="1"/>
          </p:nvPr>
        </p:nvSpPr>
        <p:spPr>
          <a:xfrm>
            <a:off x="1155700" y="2603500"/>
            <a:ext cx="8824913" cy="3416300"/>
          </a:xfrm>
        </p:spPr>
        <p:txBody>
          <a:bodyPr/>
          <a:lstStyle/>
          <a:p>
            <a:pPr eaLnBrk="1" hangingPunct="1"/>
            <a:r>
              <a:rPr lang="en-US" sz="2800" dirty="0" smtClean="0"/>
              <a:t>Freezing and boiling points of water:</a:t>
            </a:r>
          </a:p>
          <a:p>
            <a:pPr eaLnBrk="1" hangingPunct="1"/>
            <a:r>
              <a:rPr lang="en-US" sz="2800" dirty="0" smtClean="0"/>
              <a:t>Water freezes at </a:t>
            </a:r>
            <a:r>
              <a:rPr lang="en-US" sz="2800" b="1" u="sng" dirty="0" smtClean="0"/>
              <a:t>0</a:t>
            </a:r>
            <a:r>
              <a:rPr lang="en-US" sz="2800" dirty="0" smtClean="0"/>
              <a:t> degrees Celsius</a:t>
            </a:r>
          </a:p>
          <a:p>
            <a:pPr eaLnBrk="1" hangingPunct="1"/>
            <a:r>
              <a:rPr lang="en-US" sz="2800" dirty="0" smtClean="0"/>
              <a:t>Water freezes at </a:t>
            </a:r>
            <a:r>
              <a:rPr lang="en-US" sz="2800" b="1" u="sng" dirty="0" smtClean="0"/>
              <a:t>32</a:t>
            </a:r>
            <a:r>
              <a:rPr lang="en-US" sz="2800" dirty="0" smtClean="0"/>
              <a:t> degrees Fahrenheit</a:t>
            </a:r>
          </a:p>
          <a:p>
            <a:pPr eaLnBrk="1" hangingPunct="1"/>
            <a:r>
              <a:rPr lang="en-US" sz="2800" dirty="0" smtClean="0"/>
              <a:t>Water boils at </a:t>
            </a:r>
            <a:r>
              <a:rPr lang="en-US" sz="2800" b="1" u="sng" dirty="0" smtClean="0"/>
              <a:t>100</a:t>
            </a:r>
            <a:r>
              <a:rPr lang="en-US" sz="2800" dirty="0" smtClean="0"/>
              <a:t> degrees Celsius</a:t>
            </a:r>
          </a:p>
          <a:p>
            <a:pPr eaLnBrk="1" hangingPunct="1"/>
            <a:r>
              <a:rPr lang="en-US" sz="2800" dirty="0" smtClean="0"/>
              <a:t>Water boils at </a:t>
            </a:r>
            <a:r>
              <a:rPr lang="en-US" sz="2800" b="1" u="sng" dirty="0" smtClean="0"/>
              <a:t>212</a:t>
            </a:r>
            <a:r>
              <a:rPr lang="en-US" sz="2800" dirty="0" smtClean="0"/>
              <a:t> degrees Fahrenheit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500" fill="hold"/>
                                        <p:tgtEl>
                                          <p:spTgt spid="30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2">
                                            <p:txEl>
                                              <p:pRg st="1" end="1"/>
                                            </p:txEl>
                                          </p:spTgt>
                                        </p:tgtEl>
                                        <p:attrNameLst>
                                          <p:attrName>style.visibility</p:attrName>
                                        </p:attrNameLst>
                                      </p:cBhvr>
                                      <p:to>
                                        <p:strVal val="visible"/>
                                      </p:to>
                                    </p:set>
                                    <p:anim calcmode="lin" valueType="num">
                                      <p:cBhvr additive="base">
                                        <p:cTn id="13" dur="500" fill="hold"/>
                                        <p:tgtEl>
                                          <p:spTgt spid="307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anim calcmode="lin" valueType="num">
                                      <p:cBhvr additive="base">
                                        <p:cTn id="19" dur="500" fill="hold"/>
                                        <p:tgtEl>
                                          <p:spTgt spid="307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2">
                                            <p:txEl>
                                              <p:pRg st="3" end="3"/>
                                            </p:txEl>
                                          </p:spTgt>
                                        </p:tgtEl>
                                        <p:attrNameLst>
                                          <p:attrName>style.visibility</p:attrName>
                                        </p:attrNameLst>
                                      </p:cBhvr>
                                      <p:to>
                                        <p:strVal val="visible"/>
                                      </p:to>
                                    </p:set>
                                    <p:anim calcmode="lin" valueType="num">
                                      <p:cBhvr additive="base">
                                        <p:cTn id="25" dur="500" fill="hold"/>
                                        <p:tgtEl>
                                          <p:spTgt spid="307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2">
                                            <p:txEl>
                                              <p:pRg st="4" end="4"/>
                                            </p:txEl>
                                          </p:spTgt>
                                        </p:tgtEl>
                                        <p:attrNameLst>
                                          <p:attrName>style.visibility</p:attrName>
                                        </p:attrNameLst>
                                      </p:cBhvr>
                                      <p:to>
                                        <p:strVal val="visible"/>
                                      </p:to>
                                    </p:set>
                                    <p:anim calcmode="lin" valueType="num">
                                      <p:cBhvr additive="base">
                                        <p:cTn id="31" dur="500" fill="hold"/>
                                        <p:tgtEl>
                                          <p:spTgt spid="307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Properties of Matter</a:t>
            </a:r>
          </a:p>
        </p:txBody>
      </p:sp>
      <p:sp>
        <p:nvSpPr>
          <p:cNvPr id="31746" name="Content Placeholder 2"/>
          <p:cNvSpPr>
            <a:spLocks noGrp="1"/>
          </p:cNvSpPr>
          <p:nvPr>
            <p:ph idx="1"/>
          </p:nvPr>
        </p:nvSpPr>
        <p:spPr>
          <a:xfrm>
            <a:off x="1155700" y="2603500"/>
            <a:ext cx="8824913" cy="3416300"/>
          </a:xfrm>
        </p:spPr>
        <p:txBody>
          <a:bodyPr/>
          <a:lstStyle/>
          <a:p>
            <a:pPr eaLnBrk="1" hangingPunct="1"/>
            <a:r>
              <a:rPr lang="en-US" sz="2800" dirty="0" smtClean="0"/>
              <a:t>There are 2 properties of matter:</a:t>
            </a:r>
          </a:p>
          <a:p>
            <a:pPr eaLnBrk="1" hangingPunct="1"/>
            <a:r>
              <a:rPr lang="en-US" sz="2800" b="1" u="sng" dirty="0" smtClean="0"/>
              <a:t>Physical</a:t>
            </a:r>
            <a:r>
              <a:rPr lang="en-US" sz="2800" dirty="0" smtClean="0"/>
              <a:t> properties</a:t>
            </a:r>
          </a:p>
          <a:p>
            <a:pPr eaLnBrk="1" hangingPunct="1"/>
            <a:r>
              <a:rPr lang="en-US" sz="2800" b="1" u="sng" dirty="0" smtClean="0"/>
              <a:t>Chemical</a:t>
            </a:r>
            <a:r>
              <a:rPr lang="en-US" sz="2800" dirty="0" smtClean="0"/>
              <a:t> properties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6">
                                            <p:txEl>
                                              <p:pRg st="1" end="1"/>
                                            </p:txEl>
                                          </p:spTgt>
                                        </p:tgtEl>
                                        <p:attrNameLst>
                                          <p:attrName>style.visibility</p:attrName>
                                        </p:attrNameLst>
                                      </p:cBhvr>
                                      <p:to>
                                        <p:strVal val="visible"/>
                                      </p:to>
                                    </p:set>
                                    <p:anim calcmode="lin" valueType="num">
                                      <p:cBhvr additive="base">
                                        <p:cTn id="13" dur="500" fill="hold"/>
                                        <p:tgtEl>
                                          <p:spTgt spid="317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6">
                                            <p:txEl>
                                              <p:pRg st="2" end="2"/>
                                            </p:txEl>
                                          </p:spTgt>
                                        </p:tgtEl>
                                        <p:attrNameLst>
                                          <p:attrName>style.visibility</p:attrName>
                                        </p:attrNameLst>
                                      </p:cBhvr>
                                      <p:to>
                                        <p:strVal val="visible"/>
                                      </p:to>
                                    </p:set>
                                    <p:anim calcmode="lin" valueType="num">
                                      <p:cBhvr additive="base">
                                        <p:cTn id="19" dur="500" fill="hold"/>
                                        <p:tgtEl>
                                          <p:spTgt spid="317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Physical Properties</a:t>
            </a:r>
          </a:p>
        </p:txBody>
      </p:sp>
      <p:sp>
        <p:nvSpPr>
          <p:cNvPr id="32770" name="Content Placeholder 2"/>
          <p:cNvSpPr>
            <a:spLocks noGrp="1"/>
          </p:cNvSpPr>
          <p:nvPr>
            <p:ph idx="1"/>
          </p:nvPr>
        </p:nvSpPr>
        <p:spPr>
          <a:xfrm>
            <a:off x="1155700" y="2603500"/>
            <a:ext cx="8824913" cy="3416300"/>
          </a:xfrm>
        </p:spPr>
        <p:txBody>
          <a:bodyPr/>
          <a:lstStyle/>
          <a:p>
            <a:pPr eaLnBrk="1" hangingPunct="1"/>
            <a:r>
              <a:rPr lang="en-US" sz="2800" dirty="0" smtClean="0"/>
              <a:t>Physical properties are things like:</a:t>
            </a:r>
          </a:p>
          <a:p>
            <a:pPr eaLnBrk="1" hangingPunct="1"/>
            <a:r>
              <a:rPr lang="en-US" sz="2800" b="1" u="sng" dirty="0" smtClean="0"/>
              <a:t>Smell</a:t>
            </a:r>
          </a:p>
          <a:p>
            <a:pPr eaLnBrk="1" hangingPunct="1"/>
            <a:r>
              <a:rPr lang="en-US" sz="2800" b="1" u="sng" dirty="0" smtClean="0"/>
              <a:t>Color</a:t>
            </a:r>
          </a:p>
          <a:p>
            <a:pPr eaLnBrk="1" hangingPunct="1"/>
            <a:r>
              <a:rPr lang="en-US" sz="2800" b="1" u="sng" dirty="0" smtClean="0"/>
              <a:t>Taste</a:t>
            </a:r>
          </a:p>
          <a:p>
            <a:pPr eaLnBrk="1" hangingPunct="1"/>
            <a:r>
              <a:rPr lang="en-US" sz="2800" b="1" u="sng" dirty="0" smtClean="0"/>
              <a:t>State</a:t>
            </a:r>
            <a:r>
              <a:rPr lang="en-US" sz="2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additive="base">
                                        <p:cTn id="7" dur="5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0">
                                            <p:txEl>
                                              <p:pRg st="1" end="1"/>
                                            </p:txEl>
                                          </p:spTgt>
                                        </p:tgtEl>
                                        <p:attrNameLst>
                                          <p:attrName>style.visibility</p:attrName>
                                        </p:attrNameLst>
                                      </p:cBhvr>
                                      <p:to>
                                        <p:strVal val="visible"/>
                                      </p:to>
                                    </p:set>
                                    <p:anim calcmode="lin" valueType="num">
                                      <p:cBhvr additive="base">
                                        <p:cTn id="13" dur="5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0">
                                            <p:txEl>
                                              <p:pRg st="2" end="2"/>
                                            </p:txEl>
                                          </p:spTgt>
                                        </p:tgtEl>
                                        <p:attrNameLst>
                                          <p:attrName>style.visibility</p:attrName>
                                        </p:attrNameLst>
                                      </p:cBhvr>
                                      <p:to>
                                        <p:strVal val="visible"/>
                                      </p:to>
                                    </p:set>
                                    <p:anim calcmode="lin" valueType="num">
                                      <p:cBhvr additive="base">
                                        <p:cTn id="19"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0">
                                            <p:txEl>
                                              <p:pRg st="3" end="3"/>
                                            </p:txEl>
                                          </p:spTgt>
                                        </p:tgtEl>
                                        <p:attrNameLst>
                                          <p:attrName>style.visibility</p:attrName>
                                        </p:attrNameLst>
                                      </p:cBhvr>
                                      <p:to>
                                        <p:strVal val="visible"/>
                                      </p:to>
                                    </p:set>
                                    <p:anim calcmode="lin" valueType="num">
                                      <p:cBhvr additive="base">
                                        <p:cTn id="25"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0">
                                            <p:txEl>
                                              <p:pRg st="4" end="4"/>
                                            </p:txEl>
                                          </p:spTgt>
                                        </p:tgtEl>
                                        <p:attrNameLst>
                                          <p:attrName>style.visibility</p:attrName>
                                        </p:attrNameLst>
                                      </p:cBhvr>
                                      <p:to>
                                        <p:strVal val="visible"/>
                                      </p:to>
                                    </p:set>
                                    <p:anim calcmode="lin" valueType="num">
                                      <p:cBhvr additive="base">
                                        <p:cTn id="31" dur="5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Chemical Properties</a:t>
            </a:r>
          </a:p>
        </p:txBody>
      </p:sp>
      <p:sp>
        <p:nvSpPr>
          <p:cNvPr id="33794" name="Content Placeholder 2"/>
          <p:cNvSpPr>
            <a:spLocks noGrp="1"/>
          </p:cNvSpPr>
          <p:nvPr>
            <p:ph idx="1"/>
          </p:nvPr>
        </p:nvSpPr>
        <p:spPr>
          <a:xfrm>
            <a:off x="1155700" y="2603500"/>
            <a:ext cx="8824913" cy="3416300"/>
          </a:xfrm>
        </p:spPr>
        <p:txBody>
          <a:bodyPr/>
          <a:lstStyle/>
          <a:p>
            <a:pPr eaLnBrk="1" hangingPunct="1"/>
            <a:r>
              <a:rPr lang="en-US" sz="2800" dirty="0" smtClean="0"/>
              <a:t>Chemical properties are how one type of </a:t>
            </a:r>
            <a:r>
              <a:rPr lang="en-US" sz="2800" b="1" u="sng" dirty="0" smtClean="0"/>
              <a:t>matter</a:t>
            </a:r>
            <a:r>
              <a:rPr lang="en-US" sz="2800" dirty="0" smtClean="0"/>
              <a:t> reacts with another type of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5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Changing Matter</a:t>
            </a:r>
          </a:p>
        </p:txBody>
      </p:sp>
      <p:sp>
        <p:nvSpPr>
          <p:cNvPr id="34818" name="Content Placeholder 2"/>
          <p:cNvSpPr>
            <a:spLocks noGrp="1"/>
          </p:cNvSpPr>
          <p:nvPr>
            <p:ph idx="1"/>
          </p:nvPr>
        </p:nvSpPr>
        <p:spPr>
          <a:xfrm>
            <a:off x="1155700" y="2603500"/>
            <a:ext cx="8824913" cy="3416300"/>
          </a:xfrm>
        </p:spPr>
        <p:txBody>
          <a:bodyPr/>
          <a:lstStyle/>
          <a:p>
            <a:pPr eaLnBrk="1" hangingPunct="1"/>
            <a:r>
              <a:rPr lang="en-US" sz="2800" dirty="0" smtClean="0"/>
              <a:t>Matter can change in 2 ways:</a:t>
            </a:r>
          </a:p>
          <a:p>
            <a:pPr eaLnBrk="1" hangingPunct="1"/>
            <a:r>
              <a:rPr lang="en-US" sz="2800" b="1" u="sng" dirty="0" smtClean="0"/>
              <a:t>Physical</a:t>
            </a:r>
            <a:r>
              <a:rPr lang="en-US" sz="2800" dirty="0" smtClean="0"/>
              <a:t> Change</a:t>
            </a:r>
          </a:p>
          <a:p>
            <a:pPr eaLnBrk="1" hangingPunct="1"/>
            <a:r>
              <a:rPr lang="en-US" sz="2800" b="1" u="sng" dirty="0" smtClean="0"/>
              <a:t>Chemical</a:t>
            </a:r>
            <a:r>
              <a:rPr lang="en-US" sz="2800" dirty="0" smtClean="0"/>
              <a:t>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additive="base">
                                        <p:cTn id="7" dur="5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8">
                                            <p:txEl>
                                              <p:pRg st="1" end="1"/>
                                            </p:txEl>
                                          </p:spTgt>
                                        </p:tgtEl>
                                        <p:attrNameLst>
                                          <p:attrName>style.visibility</p:attrName>
                                        </p:attrNameLst>
                                      </p:cBhvr>
                                      <p:to>
                                        <p:strVal val="visible"/>
                                      </p:to>
                                    </p:set>
                                    <p:anim calcmode="lin" valueType="num">
                                      <p:cBhvr additive="base">
                                        <p:cTn id="13" dur="500" fill="hold"/>
                                        <p:tgtEl>
                                          <p:spTgt spid="348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8">
                                            <p:txEl>
                                              <p:pRg st="2" end="2"/>
                                            </p:txEl>
                                          </p:spTgt>
                                        </p:tgtEl>
                                        <p:attrNameLst>
                                          <p:attrName>style.visibility</p:attrName>
                                        </p:attrNameLst>
                                      </p:cBhvr>
                                      <p:to>
                                        <p:strVal val="visible"/>
                                      </p:to>
                                    </p:set>
                                    <p:anim calcmode="lin" valueType="num">
                                      <p:cBhvr additive="base">
                                        <p:cTn id="19" dur="500" fill="hold"/>
                                        <p:tgtEl>
                                          <p:spTgt spid="348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Physical Change</a:t>
            </a:r>
          </a:p>
        </p:txBody>
      </p:sp>
      <p:sp>
        <p:nvSpPr>
          <p:cNvPr id="35842" name="Content Placeholder 2"/>
          <p:cNvSpPr>
            <a:spLocks noGrp="1"/>
          </p:cNvSpPr>
          <p:nvPr>
            <p:ph idx="1"/>
          </p:nvPr>
        </p:nvSpPr>
        <p:spPr>
          <a:xfrm>
            <a:off x="1155700" y="2603500"/>
            <a:ext cx="8824913" cy="3416300"/>
          </a:xfrm>
        </p:spPr>
        <p:txBody>
          <a:bodyPr/>
          <a:lstStyle/>
          <a:p>
            <a:pPr eaLnBrk="1" hangingPunct="1"/>
            <a:r>
              <a:rPr lang="en-US" sz="2800" dirty="0" smtClean="0"/>
              <a:t>A physical change changes what an object looks like but does not change what it is </a:t>
            </a:r>
            <a:r>
              <a:rPr lang="en-US" sz="2800" b="1" u="sng" dirty="0" smtClean="0"/>
              <a:t>made</a:t>
            </a:r>
            <a:r>
              <a:rPr lang="en-US" sz="2800" dirty="0" smtClean="0"/>
              <a:t> of.</a:t>
            </a:r>
          </a:p>
          <a:p>
            <a:pPr eaLnBrk="1" hangingPunct="1"/>
            <a:r>
              <a:rPr lang="en-US" sz="2800" dirty="0" smtClean="0"/>
              <a:t>Example: Cutting a piece of paper will make it smaller but it is still paper.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additive="base">
                                        <p:cTn id="7" dur="500" fill="hold"/>
                                        <p:tgtEl>
                                          <p:spTgt spid="35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2">
                                            <p:txEl>
                                              <p:pRg st="1" end="1"/>
                                            </p:txEl>
                                          </p:spTgt>
                                        </p:tgtEl>
                                        <p:attrNameLst>
                                          <p:attrName>style.visibility</p:attrName>
                                        </p:attrNameLst>
                                      </p:cBhvr>
                                      <p:to>
                                        <p:strVal val="visible"/>
                                      </p:to>
                                    </p:set>
                                    <p:anim calcmode="lin" valueType="num">
                                      <p:cBhvr additive="base">
                                        <p:cTn id="13" dur="500" fill="hold"/>
                                        <p:tgtEl>
                                          <p:spTgt spid="358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Chemical Change</a:t>
            </a:r>
          </a:p>
        </p:txBody>
      </p:sp>
      <p:sp>
        <p:nvSpPr>
          <p:cNvPr id="36866" name="Content Placeholder 2"/>
          <p:cNvSpPr>
            <a:spLocks noGrp="1"/>
          </p:cNvSpPr>
          <p:nvPr>
            <p:ph idx="1"/>
          </p:nvPr>
        </p:nvSpPr>
        <p:spPr>
          <a:xfrm>
            <a:off x="1155700" y="2603500"/>
            <a:ext cx="8824913" cy="3416300"/>
          </a:xfrm>
        </p:spPr>
        <p:txBody>
          <a:bodyPr/>
          <a:lstStyle/>
          <a:p>
            <a:pPr eaLnBrk="1" hangingPunct="1"/>
            <a:r>
              <a:rPr lang="en-US" sz="2800" dirty="0" smtClean="0"/>
              <a:t>A chemical change is a change that forms a new </a:t>
            </a:r>
            <a:r>
              <a:rPr lang="en-US" sz="2800" b="1" u="sng" dirty="0" smtClean="0"/>
              <a:t>substance</a:t>
            </a:r>
            <a:r>
              <a:rPr lang="en-US" sz="2800" dirty="0" smtClean="0"/>
              <a:t> with new </a:t>
            </a:r>
            <a:r>
              <a:rPr lang="en-US" sz="2800" b="1" u="sng" dirty="0" smtClean="0"/>
              <a:t>properties</a:t>
            </a:r>
          </a:p>
          <a:p>
            <a:pPr eaLnBrk="1" hangingPunct="1"/>
            <a:r>
              <a:rPr lang="en-US" sz="2800" dirty="0" smtClean="0"/>
              <a:t>Example: Burning a piece of wood creates smoke and ash. It is no longer a piece of wood after it is burned.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additive="base">
                                        <p:cTn id="7" dur="5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6">
                                            <p:txEl>
                                              <p:pRg st="1" end="1"/>
                                            </p:txEl>
                                          </p:spTgt>
                                        </p:tgtEl>
                                        <p:attrNameLst>
                                          <p:attrName>style.visibility</p:attrName>
                                        </p:attrNameLst>
                                      </p:cBhvr>
                                      <p:to>
                                        <p:strVal val="visible"/>
                                      </p:to>
                                    </p:set>
                                    <p:anim calcmode="lin" valueType="num">
                                      <p:cBhvr additive="base">
                                        <p:cTn id="13" dur="5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Measuring Matter</a:t>
            </a:r>
          </a:p>
        </p:txBody>
      </p:sp>
      <p:sp>
        <p:nvSpPr>
          <p:cNvPr id="3" name="Content Placeholder 2"/>
          <p:cNvSpPr>
            <a:spLocks noGrp="1"/>
          </p:cNvSpPr>
          <p:nvPr>
            <p:ph idx="1"/>
          </p:nvPr>
        </p:nvSpPr>
        <p:spPr>
          <a:xfrm>
            <a:off x="671513" y="2355850"/>
            <a:ext cx="11172825" cy="4421188"/>
          </a:xfrm>
        </p:spPr>
        <p:txBody>
          <a:bodyPr>
            <a:normAutofit/>
          </a:bodyPr>
          <a:lstStyle/>
          <a:p>
            <a:pPr eaLnBrk="1" hangingPunct="1"/>
            <a:r>
              <a:rPr lang="en-US" sz="2800" dirty="0" smtClean="0"/>
              <a:t>There are 2 ways to measure matter:</a:t>
            </a:r>
          </a:p>
          <a:p>
            <a:pPr eaLnBrk="1" hangingPunct="1"/>
            <a:r>
              <a:rPr lang="en-US" sz="2800" b="1" u="sng" dirty="0" smtClean="0"/>
              <a:t>Volume</a:t>
            </a:r>
          </a:p>
          <a:p>
            <a:pPr eaLnBrk="1" hangingPunct="1"/>
            <a:r>
              <a:rPr lang="en-US" sz="2800" b="1" u="sng" dirty="0" smtClean="0"/>
              <a:t> Mass</a:t>
            </a:r>
            <a:r>
              <a:rPr lang="en-US" sz="2800" dirty="0" smtClean="0"/>
              <a:t> </a:t>
            </a:r>
          </a:p>
          <a:p>
            <a:pPr eaLnBrk="1" hangingPunct="1"/>
            <a:endParaRPr lang="en-US" sz="2800" dirty="0" smtClean="0"/>
          </a:p>
          <a:p>
            <a:pPr eaLnBrk="1" hangingPunct="1">
              <a:buFont typeface="Wingdings 3" pitchFamily="18" charset="2"/>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Measuring Volume</a:t>
            </a:r>
          </a:p>
        </p:txBody>
      </p:sp>
      <p:sp>
        <p:nvSpPr>
          <p:cNvPr id="3" name="Content Placeholder 2"/>
          <p:cNvSpPr>
            <a:spLocks noGrp="1"/>
          </p:cNvSpPr>
          <p:nvPr>
            <p:ph idx="1"/>
          </p:nvPr>
        </p:nvSpPr>
        <p:spPr>
          <a:xfrm>
            <a:off x="569913" y="2344738"/>
            <a:ext cx="11123612" cy="4411662"/>
          </a:xfrm>
        </p:spPr>
        <p:txBody>
          <a:bodyPr>
            <a:normAutofit/>
          </a:bodyPr>
          <a:lstStyle/>
          <a:p>
            <a:pPr eaLnBrk="1" hangingPunct="1">
              <a:lnSpc>
                <a:spcPct val="80000"/>
              </a:lnSpc>
            </a:pPr>
            <a:r>
              <a:rPr lang="en-US" sz="2600" dirty="0" smtClean="0"/>
              <a:t>Volume is the amount of </a:t>
            </a:r>
            <a:r>
              <a:rPr lang="en-US" sz="2600" b="1" u="sng" dirty="0" smtClean="0"/>
              <a:t>space</a:t>
            </a:r>
            <a:r>
              <a:rPr lang="en-US" sz="2600" dirty="0" smtClean="0"/>
              <a:t> that something takes up.</a:t>
            </a:r>
          </a:p>
          <a:p>
            <a:pPr eaLnBrk="1" hangingPunct="1">
              <a:lnSpc>
                <a:spcPct val="80000"/>
              </a:lnSpc>
            </a:pPr>
            <a:r>
              <a:rPr lang="en-US" sz="2600" dirty="0" smtClean="0"/>
              <a:t>To find the volume of a solid rectangular object, you must multiply the length x width x height.</a:t>
            </a:r>
          </a:p>
          <a:p>
            <a:pPr eaLnBrk="1" hangingPunct="1">
              <a:lnSpc>
                <a:spcPct val="80000"/>
              </a:lnSpc>
            </a:pPr>
            <a:r>
              <a:rPr lang="en-US" sz="2600" dirty="0" smtClean="0"/>
              <a:t>To find the volume of a liquid, you must use a graduated cylinder, measuring cup, etc.</a:t>
            </a:r>
          </a:p>
          <a:p>
            <a:pPr eaLnBrk="1" hangingPunct="1">
              <a:lnSpc>
                <a:spcPct val="80000"/>
              </a:lnSpc>
            </a:pPr>
            <a:r>
              <a:rPr lang="en-US" sz="2600" dirty="0" smtClean="0"/>
              <a:t>To find the volume of an </a:t>
            </a:r>
            <a:r>
              <a:rPr lang="en-US" sz="2600" b="1" u="sng" dirty="0" smtClean="0"/>
              <a:t>irregular</a:t>
            </a:r>
            <a:r>
              <a:rPr lang="en-US" sz="2600" dirty="0" smtClean="0"/>
              <a:t> object, you can place water in a graduated cylinder, measure the water level, add the object, re-measure the water level, then subtract the 2 amounts.</a:t>
            </a:r>
          </a:p>
          <a:p>
            <a:pPr eaLnBrk="1" hangingPunct="1">
              <a:lnSpc>
                <a:spcPct val="80000"/>
              </a:lnSpc>
            </a:pPr>
            <a:r>
              <a:rPr lang="en-US" sz="2600" dirty="0" smtClean="0"/>
              <a:t>Common units used to measure volume: </a:t>
            </a:r>
            <a:r>
              <a:rPr lang="en-US" sz="2600" b="1" u="sng" dirty="0" smtClean="0"/>
              <a:t>in</a:t>
            </a:r>
            <a:r>
              <a:rPr lang="en-US" sz="3600" b="1" u="sng" dirty="0" smtClean="0">
                <a:latin typeface="Microsoft Himalaya" pitchFamily="2" charset="0"/>
                <a:ea typeface="Microsoft Himalaya" pitchFamily="2" charset="0"/>
                <a:cs typeface="Microsoft Himalaya" pitchFamily="2" charset="0"/>
              </a:rPr>
              <a:t>³ </a:t>
            </a:r>
            <a:r>
              <a:rPr lang="en-US" sz="3600" dirty="0" smtClean="0">
                <a:latin typeface="Microsoft Himalaya" pitchFamily="2" charset="0"/>
                <a:ea typeface="Microsoft Himalaya" pitchFamily="2" charset="0"/>
                <a:cs typeface="Microsoft Himalaya" pitchFamily="2" charset="0"/>
              </a:rPr>
              <a:t>(inches cubed or cubic inches</a:t>
            </a:r>
            <a:r>
              <a:rPr lang="en-US" sz="2600" dirty="0" smtClean="0">
                <a:ea typeface="Microsoft Himalaya" pitchFamily="2" charset="0"/>
                <a:cs typeface="Microsoft Himalaya" pitchFamily="2" charset="0"/>
              </a:rPr>
              <a:t>, mL (milliliters)</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Title 1"/>
          <p:cNvSpPr>
            <a:spLocks noGrp="1"/>
          </p:cNvSpPr>
          <p:nvPr>
            <p:ph type="title"/>
          </p:nvPr>
        </p:nvSpPr>
        <p:spPr>
          <a:xfrm>
            <a:off x="1392238" y="898525"/>
            <a:ext cx="8761412" cy="706438"/>
          </a:xfrm>
        </p:spPr>
        <p:txBody>
          <a:bodyPr/>
          <a:lstStyle/>
          <a:p>
            <a:pPr eaLnBrk="1" hangingPunct="1"/>
            <a:r>
              <a:rPr lang="en-US" sz="4000" smtClean="0"/>
              <a:t>What is matter?</a:t>
            </a:r>
          </a:p>
        </p:txBody>
      </p:sp>
      <p:sp>
        <p:nvSpPr>
          <p:cNvPr id="21506" name="Content Placeholder 2"/>
          <p:cNvSpPr>
            <a:spLocks noGrp="1"/>
          </p:cNvSpPr>
          <p:nvPr>
            <p:ph idx="1"/>
          </p:nvPr>
        </p:nvSpPr>
        <p:spPr>
          <a:xfrm>
            <a:off x="1155700" y="2603500"/>
            <a:ext cx="8824913" cy="3416300"/>
          </a:xfrm>
        </p:spPr>
        <p:txBody>
          <a:bodyPr/>
          <a:lstStyle/>
          <a:p>
            <a:pPr eaLnBrk="1" hangingPunct="1"/>
            <a:r>
              <a:rPr lang="en-US" sz="2800" dirty="0" smtClean="0"/>
              <a:t>Matter is ANYTHING that takes up </a:t>
            </a:r>
            <a:r>
              <a:rPr lang="en-US" sz="2800" b="1" u="sng" dirty="0" smtClean="0"/>
              <a:t>space</a:t>
            </a:r>
            <a:r>
              <a:rPr lang="en-US" sz="2800" dirty="0" smtClean="0"/>
              <a:t> and has </a:t>
            </a:r>
            <a:r>
              <a:rPr lang="en-US" sz="2800" b="1" u="sng" dirty="0" smtClean="0"/>
              <a:t>mass.</a:t>
            </a:r>
          </a:p>
          <a:p>
            <a:pPr eaLnBrk="1" hangingPunct="1"/>
            <a:r>
              <a:rPr lang="en-US" sz="2800" dirty="0" smtClean="0"/>
              <a:t>Matter has tiny particles called </a:t>
            </a:r>
            <a:r>
              <a:rPr lang="en-US" sz="2800" b="1" u="sng" dirty="0" smtClean="0"/>
              <a:t>atoms</a:t>
            </a:r>
            <a:r>
              <a:rPr lang="en-US" sz="2800" dirty="0" smtClean="0"/>
              <a:t> and </a:t>
            </a:r>
            <a:r>
              <a:rPr lang="en-US" sz="2800" b="1" u="sng" dirty="0" smtClean="0"/>
              <a:t>molecules.</a:t>
            </a:r>
            <a:r>
              <a:rPr lang="en-US" sz="2800" dirty="0" smtClean="0"/>
              <a:t> They are too small to be seen with the human eye.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additive="base">
                                        <p:cTn id="13"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95300" y="973138"/>
            <a:ext cx="11198225" cy="708025"/>
          </a:xfrm>
        </p:spPr>
        <p:txBody>
          <a:bodyPr/>
          <a:lstStyle/>
          <a:p>
            <a:pPr eaLnBrk="1" hangingPunct="1"/>
            <a:r>
              <a:rPr lang="en-US" smtClean="0"/>
              <a:t>Measuring Volume of a Solid, Rectangular Object</a:t>
            </a:r>
          </a:p>
        </p:txBody>
      </p:sp>
      <p:sp>
        <p:nvSpPr>
          <p:cNvPr id="3" name="Content Placeholder 2"/>
          <p:cNvSpPr>
            <a:spLocks noGrp="1"/>
          </p:cNvSpPr>
          <p:nvPr>
            <p:ph idx="1"/>
          </p:nvPr>
        </p:nvSpPr>
        <p:spPr>
          <a:xfrm>
            <a:off x="1103313" y="2071688"/>
            <a:ext cx="9956800" cy="4502150"/>
          </a:xfrm>
        </p:spPr>
        <p:txBody>
          <a:bodyPr>
            <a:normAutofit lnSpcReduction="10000"/>
          </a:bodyPr>
          <a:lstStyle/>
          <a:p>
            <a:pPr eaLnBrk="1" hangingPunct="1"/>
            <a:r>
              <a:rPr lang="en-US" sz="2600" dirty="0" smtClean="0"/>
              <a:t>Find the Volume of the solid rectangular object:</a:t>
            </a:r>
          </a:p>
          <a:p>
            <a:pPr eaLnBrk="1" hangingPunct="1"/>
            <a:r>
              <a:rPr lang="en-US" sz="2600" dirty="0" smtClean="0"/>
              <a:t>Length: 4 in.</a:t>
            </a:r>
          </a:p>
          <a:p>
            <a:pPr eaLnBrk="1" hangingPunct="1"/>
            <a:r>
              <a:rPr lang="en-US" sz="2600" dirty="0" smtClean="0"/>
              <a:t>Width: 2 in.</a:t>
            </a:r>
          </a:p>
          <a:p>
            <a:pPr eaLnBrk="1" hangingPunct="1"/>
            <a:r>
              <a:rPr lang="en-US" sz="2600" dirty="0" smtClean="0"/>
              <a:t>Height: 3 in.</a:t>
            </a:r>
          </a:p>
          <a:p>
            <a:pPr eaLnBrk="1" hangingPunct="1"/>
            <a:endParaRPr lang="en-US" sz="2600" dirty="0" smtClean="0"/>
          </a:p>
          <a:p>
            <a:pPr eaLnBrk="1" hangingPunct="1"/>
            <a:r>
              <a:rPr lang="en-US" sz="2600" dirty="0" smtClean="0"/>
              <a:t>Length x Width X Height</a:t>
            </a:r>
          </a:p>
          <a:p>
            <a:pPr eaLnBrk="1" hangingPunct="1"/>
            <a:r>
              <a:rPr lang="en-US" sz="2600" b="1" u="sng" dirty="0" smtClean="0"/>
              <a:t>4 in. x 2 in. x 3 in. = 24 in.</a:t>
            </a:r>
            <a:r>
              <a:rPr lang="en-US" sz="4400" b="1" u="sng" dirty="0" smtClean="0">
                <a:latin typeface="Microsoft Himalaya" pitchFamily="2" charset="0"/>
                <a:ea typeface="Microsoft Himalaya" pitchFamily="2" charset="0"/>
                <a:cs typeface="Microsoft Himalaya" pitchFamily="2" charset="0"/>
              </a:rPr>
              <a:t>³</a:t>
            </a:r>
            <a:r>
              <a:rPr lang="en-US" sz="4400" dirty="0" smtClean="0">
                <a:latin typeface="Microsoft Himalaya" pitchFamily="2" charset="0"/>
                <a:ea typeface="Microsoft Himalaya" pitchFamily="2" charset="0"/>
                <a:cs typeface="Microsoft Himalaya" pitchFamily="2" charset="0"/>
              </a:rPr>
              <a:t> </a:t>
            </a:r>
            <a:r>
              <a:rPr lang="en-US" sz="2800" dirty="0" smtClean="0">
                <a:ea typeface="Microsoft Himalaya" pitchFamily="2" charset="0"/>
                <a:cs typeface="Microsoft Himalaya" pitchFamily="2" charset="0"/>
              </a:rPr>
              <a:t>(pronounced 24 inches cubed)</a:t>
            </a:r>
          </a:p>
          <a:p>
            <a:pPr eaLnBrk="1" hangingPunct="1"/>
            <a:r>
              <a:rPr lang="en-US" sz="2800" dirty="0" smtClean="0">
                <a:ea typeface="Microsoft Himalaya" pitchFamily="2" charset="0"/>
                <a:cs typeface="Microsoft Himalaya" pitchFamily="2" charset="0"/>
              </a:rPr>
              <a:t>You must ALWAYS show your </a:t>
            </a:r>
            <a:r>
              <a:rPr lang="en-US" sz="2800" b="1" dirty="0" smtClean="0">
                <a:ea typeface="Microsoft Himalaya" pitchFamily="2" charset="0"/>
                <a:cs typeface="Microsoft Himalaya" pitchFamily="2" charset="0"/>
              </a:rPr>
              <a:t>units</a:t>
            </a:r>
            <a:r>
              <a:rPr lang="en-US" sz="2800" dirty="0" smtClean="0">
                <a:ea typeface="Microsoft Himalaya" pitchFamily="2" charset="0"/>
                <a:cs typeface="Microsoft Himalaya" pitchFamily="2" charset="0"/>
              </a:rPr>
              <a:t>!!!!</a:t>
            </a:r>
            <a:endParaRPr lang="en-US" sz="2800" dirty="0" smtClean="0"/>
          </a:p>
          <a:p>
            <a:pPr eaLnBrk="1" hangingPunct="1">
              <a:buFont typeface="Wingdings 3" pitchFamily="18" charset="2"/>
              <a:buNone/>
            </a:pPr>
            <a:endParaRPr lang="en-US" sz="2600" dirty="0" smtClean="0"/>
          </a:p>
        </p:txBody>
      </p:sp>
      <p:sp>
        <p:nvSpPr>
          <p:cNvPr id="5" name="Cube 4"/>
          <p:cNvSpPr/>
          <p:nvPr/>
        </p:nvSpPr>
        <p:spPr>
          <a:xfrm>
            <a:off x="5668963" y="2982913"/>
            <a:ext cx="3238500" cy="205422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Arrow Connector 6"/>
          <p:cNvCxnSpPr/>
          <p:nvPr/>
        </p:nvCxnSpPr>
        <p:spPr>
          <a:xfrm>
            <a:off x="3549650" y="2982913"/>
            <a:ext cx="3738563" cy="190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flipV="1">
            <a:off x="3463925" y="3208338"/>
            <a:ext cx="2452688" cy="45243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a:off x="3549650" y="4141788"/>
            <a:ext cx="2119313" cy="2063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Measuring Volume of a Liquid</a:t>
            </a:r>
          </a:p>
        </p:txBody>
      </p:sp>
      <p:sp>
        <p:nvSpPr>
          <p:cNvPr id="3" name="Content Placeholder 2"/>
          <p:cNvSpPr>
            <a:spLocks noGrp="1"/>
          </p:cNvSpPr>
          <p:nvPr>
            <p:ph idx="1"/>
          </p:nvPr>
        </p:nvSpPr>
        <p:spPr>
          <a:xfrm>
            <a:off x="1155700" y="2603500"/>
            <a:ext cx="8824913" cy="4130675"/>
          </a:xfrm>
        </p:spPr>
        <p:txBody>
          <a:bodyPr>
            <a:normAutofit/>
          </a:bodyPr>
          <a:lstStyle/>
          <a:p>
            <a:pPr eaLnBrk="1" hangingPunct="1">
              <a:lnSpc>
                <a:spcPct val="90000"/>
              </a:lnSpc>
            </a:pPr>
            <a:r>
              <a:rPr lang="en-US" sz="2800" dirty="0" smtClean="0"/>
              <a:t>Find the Volume of the liquid inside the graduated cylinder:</a:t>
            </a:r>
          </a:p>
          <a:p>
            <a:pPr eaLnBrk="1" hangingPunct="1">
              <a:lnSpc>
                <a:spcPct val="90000"/>
              </a:lnSpc>
            </a:pPr>
            <a:r>
              <a:rPr lang="en-US" sz="2800" dirty="0" smtClean="0"/>
              <a:t>You must read from the bottom of the</a:t>
            </a:r>
          </a:p>
          <a:p>
            <a:pPr eaLnBrk="1" hangingPunct="1">
              <a:lnSpc>
                <a:spcPct val="90000"/>
              </a:lnSpc>
              <a:buFont typeface="Wingdings 3" pitchFamily="18" charset="2"/>
              <a:buNone/>
            </a:pPr>
            <a:r>
              <a:rPr lang="en-US" sz="2800" dirty="0" smtClean="0"/>
              <a:t>    water line, called the meniscus.</a:t>
            </a:r>
          </a:p>
          <a:p>
            <a:pPr eaLnBrk="1" hangingPunct="1">
              <a:lnSpc>
                <a:spcPct val="90000"/>
              </a:lnSpc>
            </a:pPr>
            <a:r>
              <a:rPr lang="en-US" sz="2800" dirty="0" smtClean="0"/>
              <a:t>Also, you must count the lines between</a:t>
            </a:r>
          </a:p>
          <a:p>
            <a:pPr eaLnBrk="1" hangingPunct="1">
              <a:lnSpc>
                <a:spcPct val="90000"/>
              </a:lnSpc>
              <a:buFont typeface="Wingdings 3" pitchFamily="18" charset="2"/>
              <a:buNone/>
            </a:pPr>
            <a:r>
              <a:rPr lang="en-US" sz="2800" dirty="0" smtClean="0"/>
              <a:t>    the numbers to see what the value of </a:t>
            </a:r>
          </a:p>
          <a:p>
            <a:pPr eaLnBrk="1" hangingPunct="1">
              <a:lnSpc>
                <a:spcPct val="90000"/>
              </a:lnSpc>
              <a:buFont typeface="Wingdings 3" pitchFamily="18" charset="2"/>
              <a:buNone/>
            </a:pPr>
            <a:r>
              <a:rPr lang="en-US" sz="2800" dirty="0" smtClean="0"/>
              <a:t>    each line is.</a:t>
            </a:r>
          </a:p>
          <a:p>
            <a:pPr eaLnBrk="1" hangingPunct="1">
              <a:lnSpc>
                <a:spcPct val="90000"/>
              </a:lnSpc>
            </a:pPr>
            <a:r>
              <a:rPr lang="en-US" sz="2800" dirty="0" smtClean="0"/>
              <a:t>Answer: </a:t>
            </a:r>
            <a:r>
              <a:rPr lang="en-US" sz="2800" b="1" u="sng" dirty="0" smtClean="0"/>
              <a:t>43</a:t>
            </a:r>
            <a:r>
              <a:rPr lang="en-US" sz="2800" dirty="0" smtClean="0"/>
              <a:t> mL (don’t forget units!)</a:t>
            </a:r>
          </a:p>
          <a:p>
            <a:pPr eaLnBrk="1" hangingPunct="1">
              <a:lnSpc>
                <a:spcPct val="90000"/>
              </a:lnSpc>
            </a:pPr>
            <a:endParaRPr lang="en-US" sz="2800" dirty="0" smtClean="0"/>
          </a:p>
        </p:txBody>
      </p:sp>
      <p:pic>
        <p:nvPicPr>
          <p:cNvPr id="40963" name="Picture 3"/>
          <p:cNvPicPr>
            <a:picLocks noChangeAspect="1"/>
          </p:cNvPicPr>
          <p:nvPr/>
        </p:nvPicPr>
        <p:blipFill>
          <a:blip r:embed="rId2"/>
          <a:srcRect/>
          <a:stretch>
            <a:fillRect/>
          </a:stretch>
        </p:blipFill>
        <p:spPr bwMode="auto">
          <a:xfrm>
            <a:off x="8543925" y="2603500"/>
            <a:ext cx="3025775" cy="3851275"/>
          </a:xfrm>
          <a:prstGeom prst="rect">
            <a:avLst/>
          </a:prstGeom>
          <a:noFill/>
          <a:ln w="9525">
            <a:noFill/>
            <a:miter lim="800000"/>
            <a:headEnd/>
            <a:tailEnd/>
          </a:ln>
        </p:spPr>
      </p:pic>
      <p:cxnSp>
        <p:nvCxnSpPr>
          <p:cNvPr id="6" name="Straight Arrow Connector 5"/>
          <p:cNvCxnSpPr/>
          <p:nvPr/>
        </p:nvCxnSpPr>
        <p:spPr>
          <a:xfrm flipV="1">
            <a:off x="7099300" y="3517900"/>
            <a:ext cx="1851025"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92175" y="963613"/>
            <a:ext cx="9337675" cy="706437"/>
          </a:xfrm>
        </p:spPr>
        <p:txBody>
          <a:bodyPr/>
          <a:lstStyle/>
          <a:p>
            <a:pPr eaLnBrk="1" hangingPunct="1"/>
            <a:r>
              <a:rPr lang="en-US" smtClean="0"/>
              <a:t>Measuring Volume of an Irregular Object</a:t>
            </a:r>
          </a:p>
        </p:txBody>
      </p:sp>
      <p:sp>
        <p:nvSpPr>
          <p:cNvPr id="41986" name="Content Placeholder 2"/>
          <p:cNvSpPr>
            <a:spLocks noGrp="1"/>
          </p:cNvSpPr>
          <p:nvPr>
            <p:ph idx="1"/>
          </p:nvPr>
        </p:nvSpPr>
        <p:spPr>
          <a:xfrm>
            <a:off x="549275" y="2603500"/>
            <a:ext cx="6507163" cy="3937000"/>
          </a:xfrm>
        </p:spPr>
        <p:txBody>
          <a:bodyPr/>
          <a:lstStyle/>
          <a:p>
            <a:pPr eaLnBrk="1" hangingPunct="1"/>
            <a:r>
              <a:rPr lang="en-US" sz="2800" dirty="0" smtClean="0"/>
              <a:t>Find the volume of the irregularly shaped object:</a:t>
            </a:r>
          </a:p>
          <a:p>
            <a:pPr eaLnBrk="1" hangingPunct="1"/>
            <a:r>
              <a:rPr lang="en-US" sz="2800" dirty="0" smtClean="0"/>
              <a:t>You must first measure the water level, then add the irregular object, re-measure the water level, then subtract.</a:t>
            </a:r>
          </a:p>
          <a:p>
            <a:pPr eaLnBrk="1" hangingPunct="1"/>
            <a:r>
              <a:rPr lang="en-US" sz="2800" dirty="0" smtClean="0"/>
              <a:t>Object 1: </a:t>
            </a:r>
            <a:r>
              <a:rPr lang="en-US" sz="2800" b="1" u="sng" dirty="0" smtClean="0"/>
              <a:t>29 mL – 19 mL = 10 mL</a:t>
            </a:r>
          </a:p>
          <a:p>
            <a:pPr eaLnBrk="1" hangingPunct="1"/>
            <a:r>
              <a:rPr lang="en-US" sz="2800" dirty="0" smtClean="0"/>
              <a:t>Object 2: </a:t>
            </a:r>
            <a:r>
              <a:rPr lang="en-US" sz="2800" b="1" u="sng" dirty="0" smtClean="0"/>
              <a:t>68 mL – 64 mL = 4 mL</a:t>
            </a:r>
          </a:p>
        </p:txBody>
      </p:sp>
      <p:pic>
        <p:nvPicPr>
          <p:cNvPr id="41987" name="Picture 3"/>
          <p:cNvPicPr>
            <a:picLocks noChangeAspect="1"/>
          </p:cNvPicPr>
          <p:nvPr/>
        </p:nvPicPr>
        <p:blipFill>
          <a:blip r:embed="rId2"/>
          <a:srcRect/>
          <a:stretch>
            <a:fillRect/>
          </a:stretch>
        </p:blipFill>
        <p:spPr bwMode="auto">
          <a:xfrm>
            <a:off x="6729413" y="2297113"/>
            <a:ext cx="5118100" cy="3844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 calcmode="lin" valueType="num">
                                      <p:cBhvr additive="base">
                                        <p:cTn id="7" dur="500" fill="hold"/>
                                        <p:tgtEl>
                                          <p:spTgt spid="41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6">
                                            <p:txEl>
                                              <p:pRg st="1" end="1"/>
                                            </p:txEl>
                                          </p:spTgt>
                                        </p:tgtEl>
                                        <p:attrNameLst>
                                          <p:attrName>style.visibility</p:attrName>
                                        </p:attrNameLst>
                                      </p:cBhvr>
                                      <p:to>
                                        <p:strVal val="visible"/>
                                      </p:to>
                                    </p:set>
                                    <p:anim calcmode="lin" valueType="num">
                                      <p:cBhvr additive="base">
                                        <p:cTn id="13" dur="5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6">
                                            <p:txEl>
                                              <p:pRg st="2" end="2"/>
                                            </p:txEl>
                                          </p:spTgt>
                                        </p:tgtEl>
                                        <p:attrNameLst>
                                          <p:attrName>style.visibility</p:attrName>
                                        </p:attrNameLst>
                                      </p:cBhvr>
                                      <p:to>
                                        <p:strVal val="visible"/>
                                      </p:to>
                                    </p:set>
                                    <p:anim calcmode="lin" valueType="num">
                                      <p:cBhvr additive="base">
                                        <p:cTn id="19" dur="5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6">
                                            <p:txEl>
                                              <p:pRg st="3" end="3"/>
                                            </p:txEl>
                                          </p:spTgt>
                                        </p:tgtEl>
                                        <p:attrNameLst>
                                          <p:attrName>style.visibility</p:attrName>
                                        </p:attrNameLst>
                                      </p:cBhvr>
                                      <p:to>
                                        <p:strVal val="visible"/>
                                      </p:to>
                                    </p:set>
                                    <p:anim calcmode="lin" valueType="num">
                                      <p:cBhvr additive="base">
                                        <p:cTn id="25" dur="500" fill="hold"/>
                                        <p:tgtEl>
                                          <p:spTgt spid="419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Measuring Mass</a:t>
            </a:r>
          </a:p>
        </p:txBody>
      </p:sp>
      <p:sp>
        <p:nvSpPr>
          <p:cNvPr id="3" name="Content Placeholder 2"/>
          <p:cNvSpPr>
            <a:spLocks noGrp="1"/>
          </p:cNvSpPr>
          <p:nvPr>
            <p:ph idx="1"/>
          </p:nvPr>
        </p:nvSpPr>
        <p:spPr>
          <a:xfrm>
            <a:off x="601663" y="2290763"/>
            <a:ext cx="10769600" cy="4378325"/>
          </a:xfrm>
        </p:spPr>
        <p:txBody>
          <a:bodyPr>
            <a:normAutofit/>
          </a:bodyPr>
          <a:lstStyle/>
          <a:p>
            <a:pPr eaLnBrk="1" hangingPunct="1"/>
            <a:r>
              <a:rPr lang="en-US" sz="2800" dirty="0" smtClean="0"/>
              <a:t>Mass is the amount of </a:t>
            </a:r>
            <a:r>
              <a:rPr lang="en-US" sz="2800" b="1" u="sng" dirty="0" smtClean="0"/>
              <a:t>matter</a:t>
            </a:r>
            <a:r>
              <a:rPr lang="en-US" sz="2800" dirty="0" smtClean="0"/>
              <a:t> in an object.</a:t>
            </a:r>
          </a:p>
          <a:p>
            <a:pPr eaLnBrk="1" hangingPunct="1"/>
            <a:r>
              <a:rPr lang="en-US" sz="2800" b="1" u="sng" dirty="0" smtClean="0"/>
              <a:t>Mass is not weight</a:t>
            </a:r>
            <a:r>
              <a:rPr lang="en-US" sz="2800" dirty="0" smtClean="0"/>
              <a:t>. Weight is the measure of the pull of gravity on an object. </a:t>
            </a:r>
            <a:r>
              <a:rPr lang="en-US" sz="2800" b="1" u="sng" dirty="0" smtClean="0"/>
              <a:t>Weight can change, mass can not</a:t>
            </a:r>
            <a:r>
              <a:rPr lang="en-US" sz="2800" dirty="0" smtClean="0"/>
              <a:t>.</a:t>
            </a:r>
          </a:p>
          <a:p>
            <a:pPr eaLnBrk="1" hangingPunct="1"/>
            <a:r>
              <a:rPr lang="en-US" sz="2800" dirty="0" smtClean="0"/>
              <a:t>Example: You will weigh 1/6 less on the moon than you do on Earth. You body’s mass did not change, the weight did due to the gravitation pull. </a:t>
            </a:r>
          </a:p>
          <a:p>
            <a:pPr eaLnBrk="1" hangingPunct="1"/>
            <a:r>
              <a:rPr lang="en-US" sz="2800" dirty="0" smtClean="0"/>
              <a:t>Calculate your weight on the moon: </a:t>
            </a:r>
          </a:p>
          <a:p>
            <a:pPr eaLnBrk="1" hangingPunct="1"/>
            <a:r>
              <a:rPr lang="en-US" sz="2800" dirty="0" smtClean="0"/>
              <a:t>___________ pounds divided by 6 = _______ pounds</a:t>
            </a:r>
          </a:p>
          <a:p>
            <a:pPr eaLnBrk="1" hangingPunct="1">
              <a:buFont typeface="Wingdings 3" pitchFamily="18" charset="2"/>
              <a:buNone/>
            </a:pPr>
            <a:endParaRPr lang="en-US" sz="2400" dirty="0" smtClean="0"/>
          </a:p>
          <a:p>
            <a:pPr eaLnBrk="1" hangingPunct="1">
              <a:buFont typeface="Wingdings 3" pitchFamily="18" charset="2"/>
              <a:buNone/>
            </a:pPr>
            <a:endParaRPr lang="en-US" sz="2800" dirty="0" smtClean="0"/>
          </a:p>
          <a:p>
            <a:pPr eaLnBrk="1" hangingPunct="1"/>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Measuring Mass</a:t>
            </a:r>
          </a:p>
        </p:txBody>
      </p:sp>
      <p:sp>
        <p:nvSpPr>
          <p:cNvPr id="3" name="Content Placeholder 2"/>
          <p:cNvSpPr>
            <a:spLocks noGrp="1"/>
          </p:cNvSpPr>
          <p:nvPr>
            <p:ph idx="1"/>
          </p:nvPr>
        </p:nvSpPr>
        <p:spPr>
          <a:xfrm>
            <a:off x="293688" y="2409825"/>
            <a:ext cx="6386512" cy="4313238"/>
          </a:xfrm>
        </p:spPr>
        <p:txBody>
          <a:bodyPr>
            <a:normAutofit/>
          </a:bodyPr>
          <a:lstStyle/>
          <a:p>
            <a:pPr eaLnBrk="1" hangingPunct="1"/>
            <a:r>
              <a:rPr lang="en-US" sz="2600" dirty="0" smtClean="0"/>
              <a:t>To measure mass, you must use a balance scale and add the weights on the beams of the scale.</a:t>
            </a:r>
          </a:p>
          <a:p>
            <a:pPr eaLnBrk="1" hangingPunct="1"/>
            <a:r>
              <a:rPr lang="en-US" sz="2600" dirty="0" smtClean="0"/>
              <a:t>Common units used to measure mass: grams, kilograms, ounces, or pounds</a:t>
            </a:r>
          </a:p>
          <a:p>
            <a:pPr eaLnBrk="1" hangingPunct="1"/>
            <a:r>
              <a:rPr lang="en-US" sz="2600" dirty="0" smtClean="0"/>
              <a:t>Measure the mass of the scale:</a:t>
            </a:r>
          </a:p>
          <a:p>
            <a:pPr eaLnBrk="1" hangingPunct="1"/>
            <a:r>
              <a:rPr lang="en-US" sz="2600" dirty="0" smtClean="0"/>
              <a:t>Mass = 300 g + 70 g + 3.3 g =</a:t>
            </a:r>
          </a:p>
          <a:p>
            <a:pPr eaLnBrk="1" hangingPunct="1"/>
            <a:r>
              <a:rPr lang="en-US" sz="2600" b="1" u="sng" dirty="0" smtClean="0"/>
              <a:t>373.3 g</a:t>
            </a:r>
          </a:p>
        </p:txBody>
      </p:sp>
      <p:pic>
        <p:nvPicPr>
          <p:cNvPr id="44035" name="Picture 3"/>
          <p:cNvPicPr>
            <a:picLocks noChangeAspect="1"/>
          </p:cNvPicPr>
          <p:nvPr/>
        </p:nvPicPr>
        <p:blipFill>
          <a:blip r:embed="rId2"/>
          <a:srcRect/>
          <a:stretch>
            <a:fillRect/>
          </a:stretch>
        </p:blipFill>
        <p:spPr bwMode="auto">
          <a:xfrm>
            <a:off x="6680200" y="2633663"/>
            <a:ext cx="5511800" cy="3589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eaLnBrk="1" hangingPunct="1"/>
            <a:r>
              <a:rPr lang="en-US" smtClean="0"/>
              <a:t>Density</a:t>
            </a:r>
          </a:p>
        </p:txBody>
      </p:sp>
      <p:sp>
        <p:nvSpPr>
          <p:cNvPr id="45058" name="Rectangle 3"/>
          <p:cNvSpPr>
            <a:spLocks noGrp="1"/>
          </p:cNvSpPr>
          <p:nvPr>
            <p:ph type="body" idx="1"/>
          </p:nvPr>
        </p:nvSpPr>
        <p:spPr>
          <a:xfrm>
            <a:off x="420688" y="2603500"/>
            <a:ext cx="11072812" cy="3794125"/>
          </a:xfrm>
        </p:spPr>
        <p:txBody>
          <a:bodyPr/>
          <a:lstStyle/>
          <a:p>
            <a:pPr eaLnBrk="1" hangingPunct="1"/>
            <a:r>
              <a:rPr lang="en-US" sz="2400" dirty="0" smtClean="0"/>
              <a:t>Density is the amount of </a:t>
            </a:r>
            <a:r>
              <a:rPr lang="en-US" sz="2400" b="1" u="sng" dirty="0" smtClean="0"/>
              <a:t>mass</a:t>
            </a:r>
            <a:r>
              <a:rPr lang="en-US" sz="2400" dirty="0" smtClean="0"/>
              <a:t> a substance has.</a:t>
            </a:r>
          </a:p>
          <a:p>
            <a:pPr eaLnBrk="1" hangingPunct="1"/>
            <a:r>
              <a:rPr lang="en-US" sz="2400" dirty="0" smtClean="0"/>
              <a:t>A rock will sink to the bottom of a pool because it’s density is greater than </a:t>
            </a:r>
            <a:r>
              <a:rPr lang="en-US" sz="2400" b="1" u="sng" dirty="0" smtClean="0"/>
              <a:t>water.</a:t>
            </a:r>
          </a:p>
          <a:p>
            <a:pPr eaLnBrk="1" hangingPunct="1"/>
            <a:r>
              <a:rPr lang="en-US" sz="2400" dirty="0" smtClean="0"/>
              <a:t>A boat can float on water because it’s density is </a:t>
            </a:r>
            <a:r>
              <a:rPr lang="en-US" sz="2400" b="1" u="sng" dirty="0" smtClean="0"/>
              <a:t>less</a:t>
            </a:r>
            <a:r>
              <a:rPr lang="en-US" sz="2400" dirty="0" smtClean="0"/>
              <a:t> than water.</a:t>
            </a:r>
          </a:p>
          <a:p>
            <a:pPr eaLnBrk="1" hangingPunct="1"/>
            <a:r>
              <a:rPr lang="en-US" sz="2400" dirty="0" smtClean="0"/>
              <a:t>Items can have the same </a:t>
            </a:r>
            <a:r>
              <a:rPr lang="en-US" sz="2400" b="1" u="sng" dirty="0" smtClean="0"/>
              <a:t>volume</a:t>
            </a:r>
            <a:r>
              <a:rPr lang="en-US" sz="2400" dirty="0" smtClean="0"/>
              <a:t>, but have different densities. </a:t>
            </a:r>
          </a:p>
          <a:p>
            <a:pPr eaLnBrk="1" hangingPunct="1"/>
            <a:r>
              <a:rPr lang="en-US" sz="2400" dirty="0" smtClean="0"/>
              <a:t>For example, a pillow case filled with feathers is less dense that the same size pillow case filled with rocks. The volume is the same, the density is different.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8">
                                            <p:txEl>
                                              <p:pRg st="1" end="1"/>
                                            </p:txEl>
                                          </p:spTgt>
                                        </p:tgtEl>
                                        <p:attrNameLst>
                                          <p:attrName>style.visibility</p:attrName>
                                        </p:attrNameLst>
                                      </p:cBhvr>
                                      <p:to>
                                        <p:strVal val="visible"/>
                                      </p:to>
                                    </p:set>
                                    <p:anim calcmode="lin" valueType="num">
                                      <p:cBhvr additive="base">
                                        <p:cTn id="13" dur="500" fill="hold"/>
                                        <p:tgtEl>
                                          <p:spTgt spid="450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8">
                                            <p:txEl>
                                              <p:pRg st="2" end="2"/>
                                            </p:txEl>
                                          </p:spTgt>
                                        </p:tgtEl>
                                        <p:attrNameLst>
                                          <p:attrName>style.visibility</p:attrName>
                                        </p:attrNameLst>
                                      </p:cBhvr>
                                      <p:to>
                                        <p:strVal val="visible"/>
                                      </p:to>
                                    </p:set>
                                    <p:anim calcmode="lin" valueType="num">
                                      <p:cBhvr additive="base">
                                        <p:cTn id="19" dur="500" fill="hold"/>
                                        <p:tgtEl>
                                          <p:spTgt spid="450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8">
                                            <p:txEl>
                                              <p:pRg st="3" end="3"/>
                                            </p:txEl>
                                          </p:spTgt>
                                        </p:tgtEl>
                                        <p:attrNameLst>
                                          <p:attrName>style.visibility</p:attrName>
                                        </p:attrNameLst>
                                      </p:cBhvr>
                                      <p:to>
                                        <p:strVal val="visible"/>
                                      </p:to>
                                    </p:set>
                                    <p:anim calcmode="lin" valueType="num">
                                      <p:cBhvr additive="base">
                                        <p:cTn id="25" dur="500" fill="hold"/>
                                        <p:tgtEl>
                                          <p:spTgt spid="450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8">
                                            <p:txEl>
                                              <p:pRg st="4" end="4"/>
                                            </p:txEl>
                                          </p:spTgt>
                                        </p:tgtEl>
                                        <p:attrNameLst>
                                          <p:attrName>style.visibility</p:attrName>
                                        </p:attrNameLst>
                                      </p:cBhvr>
                                      <p:to>
                                        <p:strVal val="visible"/>
                                      </p:to>
                                    </p:set>
                                    <p:anim calcmode="lin" valueType="num">
                                      <p:cBhvr additive="base">
                                        <p:cTn id="31" dur="500" fill="hold"/>
                                        <p:tgtEl>
                                          <p:spTgt spid="4505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pPr eaLnBrk="1" hangingPunct="1"/>
            <a:r>
              <a:rPr lang="en-US" smtClean="0"/>
              <a:t>Density</a:t>
            </a:r>
          </a:p>
        </p:txBody>
      </p:sp>
      <p:sp>
        <p:nvSpPr>
          <p:cNvPr id="46082" name="Rectangle 3"/>
          <p:cNvSpPr>
            <a:spLocks noGrp="1"/>
          </p:cNvSpPr>
          <p:nvPr>
            <p:ph type="body" idx="1"/>
          </p:nvPr>
        </p:nvSpPr>
        <p:spPr>
          <a:xfrm>
            <a:off x="357188" y="2519363"/>
            <a:ext cx="6807200" cy="4046537"/>
          </a:xfrm>
        </p:spPr>
        <p:txBody>
          <a:bodyPr/>
          <a:lstStyle/>
          <a:p>
            <a:pPr eaLnBrk="1" hangingPunct="1"/>
            <a:r>
              <a:rPr lang="en-US" sz="2800" dirty="0" smtClean="0"/>
              <a:t>If you look at the picture, you will see a regular can of Pepsi has more density than the same size can of Diet Pepsi.</a:t>
            </a:r>
          </a:p>
          <a:p>
            <a:pPr eaLnBrk="1" hangingPunct="1"/>
            <a:r>
              <a:rPr lang="en-US" sz="2800" dirty="0" smtClean="0"/>
              <a:t>The regular Pepsi has greater density than water.</a:t>
            </a:r>
          </a:p>
          <a:p>
            <a:pPr eaLnBrk="1" hangingPunct="1"/>
            <a:r>
              <a:rPr lang="en-US" sz="2800" dirty="0" smtClean="0"/>
              <a:t>The Diet Pepsi has less density than water.</a:t>
            </a:r>
          </a:p>
        </p:txBody>
      </p:sp>
      <p:pic>
        <p:nvPicPr>
          <p:cNvPr id="46083" name="Picture 5" descr="f4">
            <a:hlinkClick r:id="rId2"/>
          </p:cNvPr>
          <p:cNvPicPr>
            <a:picLocks noChangeAspect="1" noChangeArrowheads="1"/>
          </p:cNvPicPr>
          <p:nvPr/>
        </p:nvPicPr>
        <p:blipFill>
          <a:blip r:embed="rId3"/>
          <a:srcRect/>
          <a:stretch>
            <a:fillRect/>
          </a:stretch>
        </p:blipFill>
        <p:spPr bwMode="auto">
          <a:xfrm>
            <a:off x="7693025" y="2917825"/>
            <a:ext cx="3657600" cy="2914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 calcmode="lin" valueType="num">
                                      <p:cBhvr additive="base">
                                        <p:cTn id="7" dur="500" fill="hold"/>
                                        <p:tgtEl>
                                          <p:spTgt spid="46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2">
                                            <p:txEl>
                                              <p:pRg st="1" end="1"/>
                                            </p:txEl>
                                          </p:spTgt>
                                        </p:tgtEl>
                                        <p:attrNameLst>
                                          <p:attrName>style.visibility</p:attrName>
                                        </p:attrNameLst>
                                      </p:cBhvr>
                                      <p:to>
                                        <p:strVal val="visible"/>
                                      </p:to>
                                    </p:set>
                                    <p:anim calcmode="lin" valueType="num">
                                      <p:cBhvr additive="base">
                                        <p:cTn id="13" dur="500" fill="hold"/>
                                        <p:tgtEl>
                                          <p:spTgt spid="460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2">
                                            <p:txEl>
                                              <p:pRg st="2" end="2"/>
                                            </p:txEl>
                                          </p:spTgt>
                                        </p:tgtEl>
                                        <p:attrNameLst>
                                          <p:attrName>style.visibility</p:attrName>
                                        </p:attrNameLst>
                                      </p:cBhvr>
                                      <p:to>
                                        <p:strVal val="visible"/>
                                      </p:to>
                                    </p:set>
                                    <p:anim calcmode="lin" valueType="num">
                                      <p:cBhvr additive="base">
                                        <p:cTn id="19" dur="500" fill="hold"/>
                                        <p:tgtEl>
                                          <p:spTgt spid="460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pPr eaLnBrk="1" hangingPunct="1"/>
            <a:r>
              <a:rPr lang="en-US" smtClean="0"/>
              <a:t>Types of Particles in Matter</a:t>
            </a:r>
          </a:p>
        </p:txBody>
      </p:sp>
      <p:sp>
        <p:nvSpPr>
          <p:cNvPr id="47106" name="Rectangle 3"/>
          <p:cNvSpPr>
            <a:spLocks noGrp="1"/>
          </p:cNvSpPr>
          <p:nvPr>
            <p:ph type="body" idx="1"/>
          </p:nvPr>
        </p:nvSpPr>
        <p:spPr>
          <a:xfrm>
            <a:off x="1155700" y="2603500"/>
            <a:ext cx="8761413" cy="3416300"/>
          </a:xfrm>
        </p:spPr>
        <p:txBody>
          <a:bodyPr/>
          <a:lstStyle/>
          <a:p>
            <a:pPr eaLnBrk="1" hangingPunct="1"/>
            <a:r>
              <a:rPr lang="en-US" sz="2800" dirty="0" smtClean="0"/>
              <a:t>There are 4 types of particles in matter:</a:t>
            </a:r>
          </a:p>
          <a:p>
            <a:pPr eaLnBrk="1" hangingPunct="1"/>
            <a:r>
              <a:rPr lang="en-US" sz="2800" b="1" u="sng" dirty="0" smtClean="0"/>
              <a:t>Atoms</a:t>
            </a:r>
          </a:p>
          <a:p>
            <a:pPr eaLnBrk="1" hangingPunct="1"/>
            <a:r>
              <a:rPr lang="en-US" sz="2800" b="1" u="sng" dirty="0" smtClean="0"/>
              <a:t>Elements</a:t>
            </a:r>
          </a:p>
          <a:p>
            <a:pPr eaLnBrk="1" hangingPunct="1"/>
            <a:r>
              <a:rPr lang="en-US" sz="2800" b="1" u="sng" dirty="0" smtClean="0"/>
              <a:t>Molecules</a:t>
            </a:r>
          </a:p>
          <a:p>
            <a:pPr eaLnBrk="1" hangingPunct="1"/>
            <a:r>
              <a:rPr lang="en-US" sz="2800" b="1" u="sng" dirty="0" smtClean="0"/>
              <a:t>Compounds</a:t>
            </a:r>
            <a:r>
              <a:rPr lang="en-US" sz="2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xEl>
                                              <p:pRg st="2" end="2"/>
                                            </p:txEl>
                                          </p:spTgt>
                                        </p:tgtEl>
                                        <p:attrNameLst>
                                          <p:attrName>style.visibility</p:attrName>
                                        </p:attrNameLst>
                                      </p:cBhvr>
                                      <p:to>
                                        <p:strVal val="visible"/>
                                      </p:to>
                                    </p:set>
                                    <p:anim calcmode="lin" valueType="num">
                                      <p:cBhvr additive="base">
                                        <p:cTn id="7" dur="500" fill="hold"/>
                                        <p:tgtEl>
                                          <p:spTgt spid="4710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pPr eaLnBrk="1" hangingPunct="1"/>
            <a:r>
              <a:rPr lang="en-US" smtClean="0"/>
              <a:t>Atoms</a:t>
            </a:r>
          </a:p>
        </p:txBody>
      </p:sp>
      <p:sp>
        <p:nvSpPr>
          <p:cNvPr id="48130" name="Rectangle 3"/>
          <p:cNvSpPr>
            <a:spLocks noGrp="1"/>
          </p:cNvSpPr>
          <p:nvPr>
            <p:ph type="body" idx="1"/>
          </p:nvPr>
        </p:nvSpPr>
        <p:spPr>
          <a:xfrm>
            <a:off x="200025" y="2298700"/>
            <a:ext cx="7794625" cy="4414838"/>
          </a:xfrm>
        </p:spPr>
        <p:txBody>
          <a:bodyPr/>
          <a:lstStyle/>
          <a:p>
            <a:pPr eaLnBrk="1" hangingPunct="1">
              <a:lnSpc>
                <a:spcPct val="80000"/>
              </a:lnSpc>
            </a:pPr>
            <a:r>
              <a:rPr lang="en-US" sz="2400" dirty="0" smtClean="0"/>
              <a:t>All </a:t>
            </a:r>
            <a:r>
              <a:rPr lang="en-US" sz="2400" b="1" u="sng" dirty="0" smtClean="0"/>
              <a:t>matter</a:t>
            </a:r>
            <a:r>
              <a:rPr lang="en-US" sz="2400" dirty="0" smtClean="0"/>
              <a:t> is made up of atoms.</a:t>
            </a:r>
          </a:p>
          <a:p>
            <a:pPr eaLnBrk="1" hangingPunct="1">
              <a:lnSpc>
                <a:spcPct val="80000"/>
              </a:lnSpc>
            </a:pPr>
            <a:r>
              <a:rPr lang="en-US" sz="2400" dirty="0" smtClean="0"/>
              <a:t>Atoms can only be seen with a strong </a:t>
            </a:r>
            <a:r>
              <a:rPr lang="en-US" sz="2400" b="1" u="sng" dirty="0" smtClean="0"/>
              <a:t>microscope.</a:t>
            </a:r>
          </a:p>
          <a:p>
            <a:pPr eaLnBrk="1" hangingPunct="1">
              <a:lnSpc>
                <a:spcPct val="80000"/>
              </a:lnSpc>
            </a:pPr>
            <a:r>
              <a:rPr lang="en-US" sz="2400" dirty="0" smtClean="0"/>
              <a:t>All atoms have the same basic parts: </a:t>
            </a:r>
            <a:r>
              <a:rPr lang="en-US" sz="2400" b="1" u="sng" dirty="0" smtClean="0"/>
              <a:t>protons, neutrons, &amp; electrons.</a:t>
            </a:r>
          </a:p>
          <a:p>
            <a:pPr eaLnBrk="1" hangingPunct="1">
              <a:lnSpc>
                <a:spcPct val="80000"/>
              </a:lnSpc>
            </a:pPr>
            <a:r>
              <a:rPr lang="en-US" sz="2400" dirty="0" smtClean="0"/>
              <a:t>Protons &amp; neutrons form the nucleus.</a:t>
            </a:r>
          </a:p>
          <a:p>
            <a:pPr eaLnBrk="1" hangingPunct="1">
              <a:lnSpc>
                <a:spcPct val="80000"/>
              </a:lnSpc>
            </a:pPr>
            <a:r>
              <a:rPr lang="en-US" sz="2400" dirty="0" smtClean="0"/>
              <a:t>Electrons orbit (move around) on the outside of the nucleus in the electron cloud.</a:t>
            </a:r>
          </a:p>
          <a:p>
            <a:pPr eaLnBrk="1" hangingPunct="1">
              <a:lnSpc>
                <a:spcPct val="80000"/>
              </a:lnSpc>
            </a:pPr>
            <a:r>
              <a:rPr lang="en-US" sz="2400" dirty="0" smtClean="0"/>
              <a:t>Protons have a </a:t>
            </a:r>
            <a:r>
              <a:rPr lang="en-US" sz="2400" b="1" u="sng" dirty="0" smtClean="0"/>
              <a:t>positive</a:t>
            </a:r>
            <a:r>
              <a:rPr lang="en-US" sz="2400" dirty="0" smtClean="0"/>
              <a:t> charge, electrons have a </a:t>
            </a:r>
            <a:r>
              <a:rPr lang="en-US" sz="2400" b="1" u="sng" dirty="0" smtClean="0"/>
              <a:t>negative</a:t>
            </a:r>
            <a:r>
              <a:rPr lang="en-US" sz="2400" dirty="0" smtClean="0"/>
              <a:t> charge, neutrons have </a:t>
            </a:r>
            <a:r>
              <a:rPr lang="en-US" sz="2400" b="1" u="sng" dirty="0" smtClean="0"/>
              <a:t>no charge</a:t>
            </a:r>
            <a:r>
              <a:rPr lang="en-US" sz="2400" dirty="0" smtClean="0"/>
              <a:t>.</a:t>
            </a:r>
          </a:p>
          <a:p>
            <a:pPr eaLnBrk="1" hangingPunct="1">
              <a:lnSpc>
                <a:spcPct val="80000"/>
              </a:lnSpc>
            </a:pPr>
            <a:r>
              <a:rPr lang="en-US" sz="2400" dirty="0" smtClean="0"/>
              <a:t>The majority of the atom’s mass is in the </a:t>
            </a:r>
            <a:r>
              <a:rPr lang="en-US" sz="2400" b="1" u="sng" dirty="0" smtClean="0"/>
              <a:t>nucleus</a:t>
            </a:r>
            <a:r>
              <a:rPr lang="en-US" sz="2400" dirty="0" smtClean="0"/>
              <a:t>.</a:t>
            </a:r>
          </a:p>
        </p:txBody>
      </p:sp>
      <p:pic>
        <p:nvPicPr>
          <p:cNvPr id="48131" name="Picture 5" descr="atom-structure">
            <a:hlinkClick r:id="rId2"/>
          </p:cNvPr>
          <p:cNvPicPr>
            <a:picLocks noChangeAspect="1" noChangeArrowheads="1"/>
          </p:cNvPicPr>
          <p:nvPr/>
        </p:nvPicPr>
        <p:blipFill>
          <a:blip r:embed="rId3"/>
          <a:srcRect/>
          <a:stretch>
            <a:fillRect/>
          </a:stretch>
        </p:blipFill>
        <p:spPr bwMode="auto">
          <a:xfrm>
            <a:off x="7904163" y="0"/>
            <a:ext cx="4287837" cy="3849688"/>
          </a:xfrm>
          <a:prstGeom prst="rect">
            <a:avLst/>
          </a:prstGeom>
          <a:noFill/>
          <a:ln w="9525">
            <a:noFill/>
            <a:miter lim="800000"/>
            <a:headEnd/>
            <a:tailEnd/>
          </a:ln>
        </p:spPr>
      </p:pic>
      <p:pic>
        <p:nvPicPr>
          <p:cNvPr id="48132" name="Picture 7" descr="atom">
            <a:hlinkClick r:id="rId4"/>
          </p:cNvPr>
          <p:cNvPicPr>
            <a:picLocks noChangeAspect="1" noChangeArrowheads="1"/>
          </p:cNvPicPr>
          <p:nvPr/>
        </p:nvPicPr>
        <p:blipFill>
          <a:blip r:embed="rId5"/>
          <a:srcRect/>
          <a:stretch>
            <a:fillRect/>
          </a:stretch>
        </p:blipFill>
        <p:spPr bwMode="auto">
          <a:xfrm>
            <a:off x="8575675" y="3875088"/>
            <a:ext cx="3151188" cy="2625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 calcmode="lin" valueType="num">
                                      <p:cBhvr additive="base">
                                        <p:cTn id="7" dur="500" fill="hold"/>
                                        <p:tgtEl>
                                          <p:spTgt spid="48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0">
                                            <p:txEl>
                                              <p:pRg st="1" end="1"/>
                                            </p:txEl>
                                          </p:spTgt>
                                        </p:tgtEl>
                                        <p:attrNameLst>
                                          <p:attrName>style.visibility</p:attrName>
                                        </p:attrNameLst>
                                      </p:cBhvr>
                                      <p:to>
                                        <p:strVal val="visible"/>
                                      </p:to>
                                    </p:set>
                                    <p:anim calcmode="lin" valueType="num">
                                      <p:cBhvr additive="base">
                                        <p:cTn id="13" dur="500" fill="hold"/>
                                        <p:tgtEl>
                                          <p:spTgt spid="481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0">
                                            <p:txEl>
                                              <p:pRg st="2" end="2"/>
                                            </p:txEl>
                                          </p:spTgt>
                                        </p:tgtEl>
                                        <p:attrNameLst>
                                          <p:attrName>style.visibility</p:attrName>
                                        </p:attrNameLst>
                                      </p:cBhvr>
                                      <p:to>
                                        <p:strVal val="visible"/>
                                      </p:to>
                                    </p:set>
                                    <p:anim calcmode="lin" valueType="num">
                                      <p:cBhvr additive="base">
                                        <p:cTn id="19" dur="500" fill="hold"/>
                                        <p:tgtEl>
                                          <p:spTgt spid="481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130">
                                            <p:txEl>
                                              <p:pRg st="3" end="3"/>
                                            </p:txEl>
                                          </p:spTgt>
                                        </p:tgtEl>
                                        <p:attrNameLst>
                                          <p:attrName>style.visibility</p:attrName>
                                        </p:attrNameLst>
                                      </p:cBhvr>
                                      <p:to>
                                        <p:strVal val="visible"/>
                                      </p:to>
                                    </p:set>
                                    <p:anim calcmode="lin" valueType="num">
                                      <p:cBhvr additive="base">
                                        <p:cTn id="25" dur="500" fill="hold"/>
                                        <p:tgtEl>
                                          <p:spTgt spid="481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130">
                                            <p:txEl>
                                              <p:pRg st="4" end="4"/>
                                            </p:txEl>
                                          </p:spTgt>
                                        </p:tgtEl>
                                        <p:attrNameLst>
                                          <p:attrName>style.visibility</p:attrName>
                                        </p:attrNameLst>
                                      </p:cBhvr>
                                      <p:to>
                                        <p:strVal val="visible"/>
                                      </p:to>
                                    </p:set>
                                    <p:anim calcmode="lin" valueType="num">
                                      <p:cBhvr additive="base">
                                        <p:cTn id="31" dur="500" fill="hold"/>
                                        <p:tgtEl>
                                          <p:spTgt spid="481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8130">
                                            <p:txEl>
                                              <p:pRg st="5" end="5"/>
                                            </p:txEl>
                                          </p:spTgt>
                                        </p:tgtEl>
                                        <p:attrNameLst>
                                          <p:attrName>style.visibility</p:attrName>
                                        </p:attrNameLst>
                                      </p:cBhvr>
                                      <p:to>
                                        <p:strVal val="visible"/>
                                      </p:to>
                                    </p:set>
                                    <p:anim calcmode="lin" valueType="num">
                                      <p:cBhvr additive="base">
                                        <p:cTn id="37" dur="500" fill="hold"/>
                                        <p:tgtEl>
                                          <p:spTgt spid="4813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1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8130">
                                            <p:txEl>
                                              <p:pRg st="6" end="6"/>
                                            </p:txEl>
                                          </p:spTgt>
                                        </p:tgtEl>
                                        <p:attrNameLst>
                                          <p:attrName>style.visibility</p:attrName>
                                        </p:attrNameLst>
                                      </p:cBhvr>
                                      <p:to>
                                        <p:strVal val="visible"/>
                                      </p:to>
                                    </p:set>
                                    <p:anim calcmode="lin" valueType="num">
                                      <p:cBhvr additive="base">
                                        <p:cTn id="43" dur="500" fill="hold"/>
                                        <p:tgtEl>
                                          <p:spTgt spid="4813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13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p:txBody>
          <a:bodyPr/>
          <a:lstStyle/>
          <a:p>
            <a:pPr eaLnBrk="1" hangingPunct="1"/>
            <a:r>
              <a:rPr lang="en-US" smtClean="0"/>
              <a:t>Elements</a:t>
            </a:r>
          </a:p>
        </p:txBody>
      </p:sp>
      <p:sp>
        <p:nvSpPr>
          <p:cNvPr id="49154" name="Rectangle 3"/>
          <p:cNvSpPr>
            <a:spLocks noGrp="1"/>
          </p:cNvSpPr>
          <p:nvPr>
            <p:ph type="body" idx="1"/>
          </p:nvPr>
        </p:nvSpPr>
        <p:spPr>
          <a:xfrm>
            <a:off x="220663" y="2268538"/>
            <a:ext cx="11660187" cy="4589462"/>
          </a:xfrm>
        </p:spPr>
        <p:txBody>
          <a:bodyPr/>
          <a:lstStyle/>
          <a:p>
            <a:pPr eaLnBrk="1" hangingPunct="1">
              <a:lnSpc>
                <a:spcPct val="80000"/>
              </a:lnSpc>
            </a:pPr>
            <a:r>
              <a:rPr lang="en-US" sz="2400" dirty="0" smtClean="0"/>
              <a:t>One atom of an element is the smallest unit of an element that retains (keeps) the properties of that element.</a:t>
            </a:r>
          </a:p>
          <a:p>
            <a:pPr eaLnBrk="1" hangingPunct="1">
              <a:lnSpc>
                <a:spcPct val="80000"/>
              </a:lnSpc>
            </a:pPr>
            <a:r>
              <a:rPr lang="en-US" sz="2400" dirty="0" smtClean="0"/>
              <a:t>Atoms combine to form </a:t>
            </a:r>
            <a:r>
              <a:rPr lang="en-US" sz="2400" b="1" u="sng" dirty="0" smtClean="0"/>
              <a:t>elements.</a:t>
            </a:r>
          </a:p>
          <a:p>
            <a:pPr eaLnBrk="1" hangingPunct="1">
              <a:lnSpc>
                <a:spcPct val="80000"/>
              </a:lnSpc>
            </a:pPr>
            <a:r>
              <a:rPr lang="en-US" sz="2400" dirty="0" smtClean="0"/>
              <a:t>Each element is given a name, such as, gold, hydrogen, &amp; iron.</a:t>
            </a:r>
          </a:p>
          <a:p>
            <a:pPr eaLnBrk="1" hangingPunct="1">
              <a:lnSpc>
                <a:spcPct val="80000"/>
              </a:lnSpc>
            </a:pPr>
            <a:r>
              <a:rPr lang="en-US" sz="2400" dirty="0" smtClean="0"/>
              <a:t>The element’s name and symbol identify it.</a:t>
            </a:r>
          </a:p>
          <a:p>
            <a:pPr eaLnBrk="1" hangingPunct="1">
              <a:lnSpc>
                <a:spcPct val="80000"/>
              </a:lnSpc>
            </a:pPr>
            <a:r>
              <a:rPr lang="en-US" sz="2400" dirty="0" smtClean="0"/>
              <a:t>Most elements symbols have either 1 or 2 letters, some have 3. (ex. The atomic symbol for oxygen is O and for nickel is Ni.</a:t>
            </a:r>
          </a:p>
          <a:p>
            <a:pPr eaLnBrk="1" hangingPunct="1">
              <a:lnSpc>
                <a:spcPct val="80000"/>
              </a:lnSpc>
            </a:pPr>
            <a:r>
              <a:rPr lang="en-US" sz="2400" dirty="0" smtClean="0"/>
              <a:t>The first letter of an atomic symbol is a capital letter and the 2</a:t>
            </a:r>
            <a:r>
              <a:rPr lang="en-US" sz="2400" baseline="30000" dirty="0" smtClean="0"/>
              <a:t>nd</a:t>
            </a:r>
            <a:r>
              <a:rPr lang="en-US" sz="2400" dirty="0" smtClean="0"/>
              <a:t> and 3</a:t>
            </a:r>
            <a:r>
              <a:rPr lang="en-US" sz="2400" baseline="30000" dirty="0" smtClean="0"/>
              <a:t>rd</a:t>
            </a:r>
            <a:r>
              <a:rPr lang="en-US" sz="2400" dirty="0" smtClean="0"/>
              <a:t> are lower case letters.</a:t>
            </a:r>
          </a:p>
          <a:p>
            <a:pPr eaLnBrk="1" hangingPunct="1">
              <a:lnSpc>
                <a:spcPct val="80000"/>
              </a:lnSpc>
            </a:pPr>
            <a:r>
              <a:rPr lang="en-US" sz="2400" dirty="0" smtClean="0"/>
              <a:t>Every element has an atomic number which is the number of protons in the nucleus. For example, Oxygen has an atomic number of 8. This means there are 8 protons in the nucleus of every Oxygen atom.</a:t>
            </a:r>
          </a:p>
          <a:p>
            <a:pPr eaLnBrk="1" hangingPunct="1">
              <a:lnSpc>
                <a:spcPct val="80000"/>
              </a:lnSpc>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 calcmode="lin" valueType="num">
                                      <p:cBhvr additive="base">
                                        <p:cTn id="7" dur="500" fill="hold"/>
                                        <p:tgtEl>
                                          <p:spTgt spid="491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4">
                                            <p:txEl>
                                              <p:pRg st="1" end="1"/>
                                            </p:txEl>
                                          </p:spTgt>
                                        </p:tgtEl>
                                        <p:attrNameLst>
                                          <p:attrName>style.visibility</p:attrName>
                                        </p:attrNameLst>
                                      </p:cBhvr>
                                      <p:to>
                                        <p:strVal val="visible"/>
                                      </p:to>
                                    </p:set>
                                    <p:anim calcmode="lin" valueType="num">
                                      <p:cBhvr additive="base">
                                        <p:cTn id="13" dur="500" fill="hold"/>
                                        <p:tgtEl>
                                          <p:spTgt spid="491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4">
                                            <p:txEl>
                                              <p:pRg st="2" end="2"/>
                                            </p:txEl>
                                          </p:spTgt>
                                        </p:tgtEl>
                                        <p:attrNameLst>
                                          <p:attrName>style.visibility</p:attrName>
                                        </p:attrNameLst>
                                      </p:cBhvr>
                                      <p:to>
                                        <p:strVal val="visible"/>
                                      </p:to>
                                    </p:set>
                                    <p:anim calcmode="lin" valueType="num">
                                      <p:cBhvr additive="base">
                                        <p:cTn id="19" dur="500" fill="hold"/>
                                        <p:tgtEl>
                                          <p:spTgt spid="491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4">
                                            <p:txEl>
                                              <p:pRg st="3" end="3"/>
                                            </p:txEl>
                                          </p:spTgt>
                                        </p:tgtEl>
                                        <p:attrNameLst>
                                          <p:attrName>style.visibility</p:attrName>
                                        </p:attrNameLst>
                                      </p:cBhvr>
                                      <p:to>
                                        <p:strVal val="visible"/>
                                      </p:to>
                                    </p:set>
                                    <p:anim calcmode="lin" valueType="num">
                                      <p:cBhvr additive="base">
                                        <p:cTn id="25" dur="500" fill="hold"/>
                                        <p:tgtEl>
                                          <p:spTgt spid="491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154">
                                            <p:txEl>
                                              <p:pRg st="4" end="4"/>
                                            </p:txEl>
                                          </p:spTgt>
                                        </p:tgtEl>
                                        <p:attrNameLst>
                                          <p:attrName>style.visibility</p:attrName>
                                        </p:attrNameLst>
                                      </p:cBhvr>
                                      <p:to>
                                        <p:strVal val="visible"/>
                                      </p:to>
                                    </p:set>
                                    <p:anim calcmode="lin" valueType="num">
                                      <p:cBhvr additive="base">
                                        <p:cTn id="31" dur="500" fill="hold"/>
                                        <p:tgtEl>
                                          <p:spTgt spid="4915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154">
                                            <p:txEl>
                                              <p:pRg st="5" end="5"/>
                                            </p:txEl>
                                          </p:spTgt>
                                        </p:tgtEl>
                                        <p:attrNameLst>
                                          <p:attrName>style.visibility</p:attrName>
                                        </p:attrNameLst>
                                      </p:cBhvr>
                                      <p:to>
                                        <p:strVal val="visible"/>
                                      </p:to>
                                    </p:set>
                                    <p:anim calcmode="lin" valueType="num">
                                      <p:cBhvr additive="base">
                                        <p:cTn id="37" dur="500" fill="hold"/>
                                        <p:tgtEl>
                                          <p:spTgt spid="4915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1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9154">
                                            <p:txEl>
                                              <p:pRg st="6" end="6"/>
                                            </p:txEl>
                                          </p:spTgt>
                                        </p:tgtEl>
                                        <p:attrNameLst>
                                          <p:attrName>style.visibility</p:attrName>
                                        </p:attrNameLst>
                                      </p:cBhvr>
                                      <p:to>
                                        <p:strVal val="visible"/>
                                      </p:to>
                                    </p:set>
                                    <p:anim calcmode="lin" valueType="num">
                                      <p:cBhvr additive="base">
                                        <p:cTn id="43" dur="500" fill="hold"/>
                                        <p:tgtEl>
                                          <p:spTgt spid="4915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915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3 States of Matter:</a:t>
            </a:r>
          </a:p>
        </p:txBody>
      </p:sp>
      <p:sp>
        <p:nvSpPr>
          <p:cNvPr id="22530" name="Content Placeholder 2"/>
          <p:cNvSpPr>
            <a:spLocks noGrp="1"/>
          </p:cNvSpPr>
          <p:nvPr>
            <p:ph idx="1"/>
          </p:nvPr>
        </p:nvSpPr>
        <p:spPr>
          <a:xfrm>
            <a:off x="1155700" y="2603500"/>
            <a:ext cx="8824913" cy="3416300"/>
          </a:xfrm>
        </p:spPr>
        <p:txBody>
          <a:bodyPr/>
          <a:lstStyle/>
          <a:p>
            <a:pPr eaLnBrk="1" hangingPunct="1"/>
            <a:r>
              <a:rPr lang="en-US" sz="3600" b="1" u="sng" dirty="0" smtClean="0"/>
              <a:t>Solids</a:t>
            </a:r>
          </a:p>
          <a:p>
            <a:pPr eaLnBrk="1" hangingPunct="1"/>
            <a:r>
              <a:rPr lang="en-US" sz="3600" b="1" u="sng" dirty="0" smtClean="0"/>
              <a:t>Liquids</a:t>
            </a:r>
          </a:p>
          <a:p>
            <a:pPr eaLnBrk="1" hangingPunct="1"/>
            <a:r>
              <a:rPr lang="en-US" sz="3600" b="1" u="sng" dirty="0" smtClean="0"/>
              <a:t>Gases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0">
                                            <p:txEl>
                                              <p:pRg st="1" end="1"/>
                                            </p:txEl>
                                          </p:spTgt>
                                        </p:tgtEl>
                                        <p:attrNameLst>
                                          <p:attrName>style.visibility</p:attrName>
                                        </p:attrNameLst>
                                      </p:cBhvr>
                                      <p:to>
                                        <p:strVal val="visible"/>
                                      </p:to>
                                    </p:set>
                                    <p:anim calcmode="lin" valueType="num">
                                      <p:cBhvr additive="base">
                                        <p:cTn id="13" dur="5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0">
                                            <p:txEl>
                                              <p:pRg st="2" end="2"/>
                                            </p:txEl>
                                          </p:spTgt>
                                        </p:tgtEl>
                                        <p:attrNameLst>
                                          <p:attrName>style.visibility</p:attrName>
                                        </p:attrNameLst>
                                      </p:cBhvr>
                                      <p:to>
                                        <p:strVal val="visible"/>
                                      </p:to>
                                    </p:set>
                                    <p:anim calcmode="lin" valueType="num">
                                      <p:cBhvr additive="base">
                                        <p:cTn id="19" dur="5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pPr eaLnBrk="1" hangingPunct="1"/>
            <a:r>
              <a:rPr lang="en-US" smtClean="0"/>
              <a:t>Periodic Table of Elements</a:t>
            </a:r>
          </a:p>
        </p:txBody>
      </p:sp>
      <p:sp>
        <p:nvSpPr>
          <p:cNvPr id="50178" name="Rectangle 3"/>
          <p:cNvSpPr>
            <a:spLocks noGrp="1"/>
          </p:cNvSpPr>
          <p:nvPr>
            <p:ph type="body" idx="1"/>
          </p:nvPr>
        </p:nvSpPr>
        <p:spPr>
          <a:xfrm>
            <a:off x="209550" y="2014538"/>
            <a:ext cx="3798888" cy="4405312"/>
          </a:xfrm>
        </p:spPr>
        <p:txBody>
          <a:bodyPr/>
          <a:lstStyle/>
          <a:p>
            <a:pPr eaLnBrk="1" hangingPunct="1"/>
            <a:r>
              <a:rPr lang="en-US" sz="2400" dirty="0" smtClean="0"/>
              <a:t>All elements are arranged on the Periodic Table of Elements in order by their atomic number (number of </a:t>
            </a:r>
            <a:r>
              <a:rPr lang="en-US" sz="2400" b="1" u="sng" dirty="0" smtClean="0"/>
              <a:t>protons</a:t>
            </a:r>
            <a:r>
              <a:rPr lang="en-US" sz="2400" dirty="0" smtClean="0"/>
              <a:t> in their nucleus.)</a:t>
            </a:r>
          </a:p>
          <a:p>
            <a:pPr eaLnBrk="1" hangingPunct="1"/>
            <a:r>
              <a:rPr lang="en-US" sz="2400" dirty="0" smtClean="0"/>
              <a:t>The periodic table also includes the element’s name, symbol, &amp; atomic mass.</a:t>
            </a:r>
          </a:p>
        </p:txBody>
      </p:sp>
      <p:pic>
        <p:nvPicPr>
          <p:cNvPr id="50179" name="Picture 5" descr="PeriodicTableMuted">
            <a:hlinkClick r:id="rId2"/>
          </p:cNvPr>
          <p:cNvPicPr>
            <a:picLocks noChangeAspect="1" noChangeArrowheads="1"/>
          </p:cNvPicPr>
          <p:nvPr/>
        </p:nvPicPr>
        <p:blipFill>
          <a:blip r:embed="rId3"/>
          <a:srcRect/>
          <a:stretch>
            <a:fillRect/>
          </a:stretch>
        </p:blipFill>
        <p:spPr bwMode="auto">
          <a:xfrm>
            <a:off x="4164013" y="1833563"/>
            <a:ext cx="8027987" cy="451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 calcmode="lin" valueType="num">
                                      <p:cBhvr additive="base">
                                        <p:cTn id="7" dur="500" fill="hold"/>
                                        <p:tgtEl>
                                          <p:spTgt spid="50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8">
                                            <p:txEl>
                                              <p:pRg st="1" end="1"/>
                                            </p:txEl>
                                          </p:spTgt>
                                        </p:tgtEl>
                                        <p:attrNameLst>
                                          <p:attrName>style.visibility</p:attrName>
                                        </p:attrNameLst>
                                      </p:cBhvr>
                                      <p:to>
                                        <p:strVal val="visible"/>
                                      </p:to>
                                    </p:set>
                                    <p:anim calcmode="lin" valueType="num">
                                      <p:cBhvr additive="base">
                                        <p:cTn id="13" dur="500" fill="hold"/>
                                        <p:tgtEl>
                                          <p:spTgt spid="50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a:lstStyle/>
          <a:p>
            <a:pPr eaLnBrk="1" hangingPunct="1"/>
            <a:r>
              <a:rPr lang="en-US" smtClean="0"/>
              <a:t>Periodic Table of Elements</a:t>
            </a:r>
          </a:p>
        </p:txBody>
      </p:sp>
      <p:sp>
        <p:nvSpPr>
          <p:cNvPr id="51202" name="Rectangle 3"/>
          <p:cNvSpPr>
            <a:spLocks noGrp="1"/>
          </p:cNvSpPr>
          <p:nvPr>
            <p:ph type="body" idx="1"/>
          </p:nvPr>
        </p:nvSpPr>
        <p:spPr>
          <a:xfrm>
            <a:off x="409575" y="2603500"/>
            <a:ext cx="4999038" cy="4108450"/>
          </a:xfrm>
        </p:spPr>
        <p:txBody>
          <a:bodyPr/>
          <a:lstStyle/>
          <a:p>
            <a:pPr eaLnBrk="1" hangingPunct="1"/>
            <a:r>
              <a:rPr lang="en-US" sz="2400" dirty="0" smtClean="0"/>
              <a:t>Label the Periodic Table of Elements square for Silver.							</a:t>
            </a:r>
            <a:r>
              <a:rPr lang="en-US" sz="2000" b="1" u="sng" dirty="0" smtClean="0"/>
              <a:t>Name</a:t>
            </a:r>
          </a:p>
          <a:p>
            <a:pPr eaLnBrk="1" hangingPunct="1">
              <a:buFont typeface="Wingdings 3" pitchFamily="18" charset="2"/>
              <a:buNone/>
            </a:pPr>
            <a:r>
              <a:rPr lang="en-US" sz="2000" b="1" dirty="0" smtClean="0"/>
              <a:t>							</a:t>
            </a:r>
            <a:r>
              <a:rPr lang="en-US" sz="2000" b="1" u="sng" dirty="0" smtClean="0"/>
              <a:t>Atomic #</a:t>
            </a:r>
          </a:p>
          <a:p>
            <a:pPr eaLnBrk="1" hangingPunct="1">
              <a:buFont typeface="Wingdings 3" pitchFamily="18" charset="2"/>
              <a:buNone/>
            </a:pPr>
            <a:r>
              <a:rPr lang="en-US" sz="2000" b="1" dirty="0" smtClean="0"/>
              <a:t>							</a:t>
            </a:r>
            <a:r>
              <a:rPr lang="en-US" sz="2000" b="1" u="sng" dirty="0" smtClean="0"/>
              <a:t>Symbol</a:t>
            </a:r>
          </a:p>
          <a:p>
            <a:pPr eaLnBrk="1" hangingPunct="1">
              <a:buFont typeface="Wingdings 3" pitchFamily="18" charset="2"/>
              <a:buNone/>
            </a:pPr>
            <a:r>
              <a:rPr lang="en-US" sz="2000" b="1" dirty="0" smtClean="0"/>
              <a:t>							</a:t>
            </a:r>
            <a:r>
              <a:rPr lang="en-US" sz="2000" b="1" u="sng" dirty="0" smtClean="0"/>
              <a:t>Atomic Mass</a:t>
            </a:r>
          </a:p>
          <a:p>
            <a:pPr eaLnBrk="1" hangingPunct="1">
              <a:buFont typeface="Wingdings 3" pitchFamily="18" charset="2"/>
              <a:buNone/>
            </a:pPr>
            <a:endParaRPr lang="en-US" dirty="0" smtClean="0"/>
          </a:p>
          <a:p>
            <a:pPr eaLnBrk="1" hangingPunct="1"/>
            <a:r>
              <a:rPr lang="en-US" sz="2400" dirty="0" smtClean="0"/>
              <a:t>How many protons does the element of Silver have?						</a:t>
            </a:r>
          </a:p>
        </p:txBody>
      </p:sp>
      <p:pic>
        <p:nvPicPr>
          <p:cNvPr id="51203" name="Picture 5" descr="47_silver_tile_coaster">
            <a:hlinkClick r:id="rId2"/>
          </p:cNvPr>
          <p:cNvPicPr>
            <a:picLocks noChangeAspect="1" noChangeArrowheads="1"/>
          </p:cNvPicPr>
          <p:nvPr/>
        </p:nvPicPr>
        <p:blipFill>
          <a:blip r:embed="rId3"/>
          <a:srcRect/>
          <a:stretch>
            <a:fillRect/>
          </a:stretch>
        </p:blipFill>
        <p:spPr bwMode="auto">
          <a:xfrm>
            <a:off x="5097463" y="3355975"/>
            <a:ext cx="2143125" cy="2143125"/>
          </a:xfrm>
          <a:prstGeom prst="rect">
            <a:avLst/>
          </a:prstGeom>
          <a:noFill/>
          <a:ln w="9525">
            <a:noFill/>
            <a:miter lim="800000"/>
            <a:headEnd/>
            <a:tailEnd/>
          </a:ln>
        </p:spPr>
      </p:pic>
      <p:sp>
        <p:nvSpPr>
          <p:cNvPr id="51204" name="Line 6"/>
          <p:cNvSpPr>
            <a:spLocks noChangeShapeType="1"/>
          </p:cNvSpPr>
          <p:nvPr/>
        </p:nvSpPr>
        <p:spPr bwMode="auto">
          <a:xfrm>
            <a:off x="4098925" y="3657600"/>
            <a:ext cx="1639888" cy="20638"/>
          </a:xfrm>
          <a:prstGeom prst="line">
            <a:avLst/>
          </a:prstGeom>
          <a:noFill/>
          <a:ln w="9525">
            <a:solidFill>
              <a:schemeClr val="tx1"/>
            </a:solidFill>
            <a:round/>
            <a:headEnd/>
            <a:tailEnd type="triangle" w="med" len="med"/>
          </a:ln>
        </p:spPr>
        <p:txBody>
          <a:bodyPr/>
          <a:lstStyle/>
          <a:p>
            <a:endParaRPr lang="en-US"/>
          </a:p>
        </p:txBody>
      </p:sp>
      <p:sp>
        <p:nvSpPr>
          <p:cNvPr id="51205" name="Line 7"/>
          <p:cNvSpPr>
            <a:spLocks noChangeShapeType="1"/>
          </p:cNvSpPr>
          <p:nvPr/>
        </p:nvSpPr>
        <p:spPr bwMode="auto">
          <a:xfrm flipV="1">
            <a:off x="4445000" y="3910013"/>
            <a:ext cx="1535113" cy="177800"/>
          </a:xfrm>
          <a:prstGeom prst="line">
            <a:avLst/>
          </a:prstGeom>
          <a:noFill/>
          <a:ln w="9525">
            <a:solidFill>
              <a:schemeClr val="tx1"/>
            </a:solidFill>
            <a:round/>
            <a:headEnd/>
            <a:tailEnd type="triangle" w="med" len="med"/>
          </a:ln>
        </p:spPr>
        <p:txBody>
          <a:bodyPr/>
          <a:lstStyle/>
          <a:p>
            <a:endParaRPr lang="en-US"/>
          </a:p>
        </p:txBody>
      </p:sp>
      <p:sp>
        <p:nvSpPr>
          <p:cNvPr id="51206" name="Line 8"/>
          <p:cNvSpPr>
            <a:spLocks noChangeShapeType="1"/>
          </p:cNvSpPr>
          <p:nvPr/>
        </p:nvSpPr>
        <p:spPr bwMode="auto">
          <a:xfrm>
            <a:off x="4225925" y="4487863"/>
            <a:ext cx="1365250" cy="31750"/>
          </a:xfrm>
          <a:prstGeom prst="line">
            <a:avLst/>
          </a:prstGeom>
          <a:noFill/>
          <a:ln w="9525">
            <a:solidFill>
              <a:schemeClr val="tx1"/>
            </a:solidFill>
            <a:round/>
            <a:headEnd/>
            <a:tailEnd type="triangle" w="med" len="med"/>
          </a:ln>
        </p:spPr>
        <p:txBody>
          <a:bodyPr/>
          <a:lstStyle/>
          <a:p>
            <a:endParaRPr lang="en-US"/>
          </a:p>
        </p:txBody>
      </p:sp>
      <p:sp>
        <p:nvSpPr>
          <p:cNvPr id="51207" name="Line 9"/>
          <p:cNvSpPr>
            <a:spLocks noChangeShapeType="1"/>
          </p:cNvSpPr>
          <p:nvPr/>
        </p:nvSpPr>
        <p:spPr bwMode="auto">
          <a:xfrm>
            <a:off x="4876800" y="4981575"/>
            <a:ext cx="819150" cy="115888"/>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 calcmode="lin" valueType="num">
                                      <p:cBhvr additive="base">
                                        <p:cTn id="7" dur="5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2">
                                            <p:txEl>
                                              <p:pRg st="1" end="1"/>
                                            </p:txEl>
                                          </p:spTgt>
                                        </p:tgtEl>
                                        <p:attrNameLst>
                                          <p:attrName>style.visibility</p:attrName>
                                        </p:attrNameLst>
                                      </p:cBhvr>
                                      <p:to>
                                        <p:strVal val="visible"/>
                                      </p:to>
                                    </p:set>
                                    <p:anim calcmode="lin" valueType="num">
                                      <p:cBhvr additive="base">
                                        <p:cTn id="13" dur="5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2">
                                            <p:txEl>
                                              <p:pRg st="2" end="2"/>
                                            </p:txEl>
                                          </p:spTgt>
                                        </p:tgtEl>
                                        <p:attrNameLst>
                                          <p:attrName>style.visibility</p:attrName>
                                        </p:attrNameLst>
                                      </p:cBhvr>
                                      <p:to>
                                        <p:strVal val="visible"/>
                                      </p:to>
                                    </p:set>
                                    <p:anim calcmode="lin" valueType="num">
                                      <p:cBhvr additive="base">
                                        <p:cTn id="19" dur="5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2">
                                            <p:txEl>
                                              <p:pRg st="3" end="3"/>
                                            </p:txEl>
                                          </p:spTgt>
                                        </p:tgtEl>
                                        <p:attrNameLst>
                                          <p:attrName>style.visibility</p:attrName>
                                        </p:attrNameLst>
                                      </p:cBhvr>
                                      <p:to>
                                        <p:strVal val="visible"/>
                                      </p:to>
                                    </p:set>
                                    <p:anim calcmode="lin" valueType="num">
                                      <p:cBhvr additive="base">
                                        <p:cTn id="25" dur="5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02">
                                            <p:txEl>
                                              <p:pRg st="5" end="5"/>
                                            </p:txEl>
                                          </p:spTgt>
                                        </p:tgtEl>
                                        <p:attrNameLst>
                                          <p:attrName>style.visibility</p:attrName>
                                        </p:attrNameLst>
                                      </p:cBhvr>
                                      <p:to>
                                        <p:strVal val="visible"/>
                                      </p:to>
                                    </p:set>
                                    <p:anim calcmode="lin" valueType="num">
                                      <p:cBhvr additive="base">
                                        <p:cTn id="31" dur="500" fill="hold"/>
                                        <p:tgtEl>
                                          <p:spTgt spid="5120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0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a:xfrm>
            <a:off x="461963" y="488950"/>
            <a:ext cx="9286875" cy="708025"/>
          </a:xfrm>
        </p:spPr>
        <p:txBody>
          <a:bodyPr/>
          <a:lstStyle/>
          <a:p>
            <a:pPr eaLnBrk="1" hangingPunct="1"/>
            <a:r>
              <a:rPr lang="en-US" sz="3200" smtClean="0"/>
              <a:t>Figuring out the Number of Parts in an Atom</a:t>
            </a:r>
          </a:p>
        </p:txBody>
      </p:sp>
      <p:sp>
        <p:nvSpPr>
          <p:cNvPr id="52226" name="Rectangle 3"/>
          <p:cNvSpPr>
            <a:spLocks noGrp="1"/>
          </p:cNvSpPr>
          <p:nvPr>
            <p:ph type="body" idx="1"/>
          </p:nvPr>
        </p:nvSpPr>
        <p:spPr>
          <a:xfrm>
            <a:off x="261938" y="2151063"/>
            <a:ext cx="11788775" cy="4319587"/>
          </a:xfrm>
        </p:spPr>
        <p:txBody>
          <a:bodyPr/>
          <a:lstStyle/>
          <a:p>
            <a:pPr eaLnBrk="1" hangingPunct="1">
              <a:lnSpc>
                <a:spcPct val="90000"/>
              </a:lnSpc>
            </a:pPr>
            <a:r>
              <a:rPr lang="en-US" sz="2800" dirty="0" smtClean="0"/>
              <a:t>To figure out the number of protons of an atom, look at the atomic number on the periodic table (number of protons for Gold is </a:t>
            </a:r>
            <a:r>
              <a:rPr lang="en-US" sz="2800" b="1" u="sng" dirty="0" smtClean="0"/>
              <a:t>79</a:t>
            </a:r>
            <a:r>
              <a:rPr lang="en-US" sz="2800" dirty="0" smtClean="0"/>
              <a:t>.)</a:t>
            </a:r>
          </a:p>
          <a:p>
            <a:pPr eaLnBrk="1" hangingPunct="1">
              <a:lnSpc>
                <a:spcPct val="90000"/>
              </a:lnSpc>
            </a:pPr>
            <a:r>
              <a:rPr lang="en-US" sz="2800" dirty="0" smtClean="0"/>
              <a:t>To figure out the number of electrons of an atom, look at the atomic number on the periodic table (it will be the same number as the protons, for Gold it will be </a:t>
            </a:r>
            <a:r>
              <a:rPr lang="en-US" sz="2800" b="1" u="sng" dirty="0" smtClean="0"/>
              <a:t>79</a:t>
            </a:r>
            <a:r>
              <a:rPr lang="en-US" sz="2800" dirty="0" smtClean="0"/>
              <a:t>.)</a:t>
            </a:r>
          </a:p>
          <a:p>
            <a:pPr eaLnBrk="1" hangingPunct="1">
              <a:lnSpc>
                <a:spcPct val="90000"/>
              </a:lnSpc>
            </a:pPr>
            <a:r>
              <a:rPr lang="en-US" sz="2800" dirty="0" smtClean="0"/>
              <a:t>To figure out the number of neutrons of an atom, you must look at the atomic weight of the atom on the periodic table, and then subtract the atomic number.</a:t>
            </a:r>
          </a:p>
          <a:p>
            <a:pPr eaLnBrk="1" hangingPunct="1">
              <a:lnSpc>
                <a:spcPct val="90000"/>
              </a:lnSpc>
            </a:pPr>
            <a:r>
              <a:rPr lang="en-US" sz="2800" dirty="0" smtClean="0"/>
              <a:t>For Gold, you will subtract 197-79=</a:t>
            </a:r>
            <a:r>
              <a:rPr lang="en-US" sz="2800" b="1" u="sng" dirty="0" smtClean="0"/>
              <a:t>118</a:t>
            </a:r>
            <a:r>
              <a:rPr lang="en-US" sz="2800" dirty="0" smtClean="0"/>
              <a:t>. So the number of neutrons for Gold is </a:t>
            </a:r>
            <a:r>
              <a:rPr lang="en-US" sz="2800" b="1" u="sng" dirty="0" smtClean="0"/>
              <a:t>118.</a:t>
            </a:r>
          </a:p>
        </p:txBody>
      </p:sp>
      <p:pic>
        <p:nvPicPr>
          <p:cNvPr id="52227" name="Picture 5" descr="can-stock-photo_csp7588858">
            <a:hlinkClick r:id="rId2"/>
          </p:cNvPr>
          <p:cNvPicPr>
            <a:picLocks noChangeAspect="1" noChangeArrowheads="1"/>
          </p:cNvPicPr>
          <p:nvPr/>
        </p:nvPicPr>
        <p:blipFill>
          <a:blip r:embed="rId3"/>
          <a:srcRect/>
          <a:stretch>
            <a:fillRect/>
          </a:stretch>
        </p:blipFill>
        <p:spPr bwMode="auto">
          <a:xfrm>
            <a:off x="10047288" y="157163"/>
            <a:ext cx="1839912" cy="1920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 calcmode="lin" valueType="num">
                                      <p:cBhvr additive="base">
                                        <p:cTn id="7" dur="500" fill="hold"/>
                                        <p:tgtEl>
                                          <p:spTgt spid="52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6">
                                            <p:txEl>
                                              <p:pRg st="1" end="1"/>
                                            </p:txEl>
                                          </p:spTgt>
                                        </p:tgtEl>
                                        <p:attrNameLst>
                                          <p:attrName>style.visibility</p:attrName>
                                        </p:attrNameLst>
                                      </p:cBhvr>
                                      <p:to>
                                        <p:strVal val="visible"/>
                                      </p:to>
                                    </p:set>
                                    <p:anim calcmode="lin" valueType="num">
                                      <p:cBhvr additive="base">
                                        <p:cTn id="13" dur="500" fill="hold"/>
                                        <p:tgtEl>
                                          <p:spTgt spid="52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6">
                                            <p:txEl>
                                              <p:pRg st="2" end="2"/>
                                            </p:txEl>
                                          </p:spTgt>
                                        </p:tgtEl>
                                        <p:attrNameLst>
                                          <p:attrName>style.visibility</p:attrName>
                                        </p:attrNameLst>
                                      </p:cBhvr>
                                      <p:to>
                                        <p:strVal val="visible"/>
                                      </p:to>
                                    </p:set>
                                    <p:anim calcmode="lin" valueType="num">
                                      <p:cBhvr additive="base">
                                        <p:cTn id="19" dur="500" fill="hold"/>
                                        <p:tgtEl>
                                          <p:spTgt spid="522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26">
                                            <p:txEl>
                                              <p:pRg st="3" end="3"/>
                                            </p:txEl>
                                          </p:spTgt>
                                        </p:tgtEl>
                                        <p:attrNameLst>
                                          <p:attrName>style.visibility</p:attrName>
                                        </p:attrNameLst>
                                      </p:cBhvr>
                                      <p:to>
                                        <p:strVal val="visible"/>
                                      </p:to>
                                    </p:set>
                                    <p:anim calcmode="lin" valueType="num">
                                      <p:cBhvr additive="base">
                                        <p:cTn id="25" dur="500" fill="hold"/>
                                        <p:tgtEl>
                                          <p:spTgt spid="522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pPr eaLnBrk="1" hangingPunct="1"/>
            <a:r>
              <a:rPr lang="en-US" smtClean="0"/>
              <a:t>Drawing an Atom</a:t>
            </a:r>
          </a:p>
        </p:txBody>
      </p:sp>
      <p:sp>
        <p:nvSpPr>
          <p:cNvPr id="53250" name="Rectangle 3"/>
          <p:cNvSpPr>
            <a:spLocks noGrp="1"/>
          </p:cNvSpPr>
          <p:nvPr>
            <p:ph type="body" idx="1"/>
          </p:nvPr>
        </p:nvSpPr>
        <p:spPr>
          <a:xfrm>
            <a:off x="357188" y="2603500"/>
            <a:ext cx="7594600" cy="3416300"/>
          </a:xfrm>
        </p:spPr>
        <p:txBody>
          <a:bodyPr/>
          <a:lstStyle/>
          <a:p>
            <a:pPr eaLnBrk="1" hangingPunct="1"/>
            <a:r>
              <a:rPr lang="en-US" sz="2400" dirty="0" smtClean="0"/>
              <a:t>Look at the element block for Boron on the Periodic Table.</a:t>
            </a:r>
          </a:p>
          <a:p>
            <a:pPr eaLnBrk="1" hangingPunct="1"/>
            <a:r>
              <a:rPr lang="en-US" sz="2400" dirty="0" smtClean="0"/>
              <a:t>Figure out the numbers for the protons, electrons, and neutrons for a Boron atom.</a:t>
            </a:r>
          </a:p>
          <a:p>
            <a:pPr eaLnBrk="1" hangingPunct="1"/>
            <a:r>
              <a:rPr lang="en-US" sz="2400" dirty="0" smtClean="0"/>
              <a:t>Protons = </a:t>
            </a:r>
            <a:r>
              <a:rPr lang="en-US" sz="2400" b="1" u="sng" dirty="0" smtClean="0"/>
              <a:t>5</a:t>
            </a:r>
          </a:p>
          <a:p>
            <a:pPr eaLnBrk="1" hangingPunct="1"/>
            <a:r>
              <a:rPr lang="en-US" sz="2400" dirty="0" smtClean="0"/>
              <a:t>Electrons = </a:t>
            </a:r>
            <a:r>
              <a:rPr lang="en-US" sz="2400" b="1" u="sng" dirty="0" smtClean="0"/>
              <a:t>5</a:t>
            </a:r>
          </a:p>
          <a:p>
            <a:pPr eaLnBrk="1" hangingPunct="1"/>
            <a:r>
              <a:rPr lang="en-US" sz="2400" dirty="0" smtClean="0"/>
              <a:t>Neutrons = </a:t>
            </a:r>
            <a:r>
              <a:rPr lang="en-US" sz="2400" b="1" u="sng" dirty="0" smtClean="0"/>
              <a:t>6 (11-5)</a:t>
            </a:r>
          </a:p>
        </p:txBody>
      </p:sp>
      <p:pic>
        <p:nvPicPr>
          <p:cNvPr id="53251" name="Picture 5" descr="boron">
            <a:hlinkClick r:id="rId2"/>
          </p:cNvPr>
          <p:cNvPicPr>
            <a:picLocks noChangeAspect="1" noChangeArrowheads="1"/>
          </p:cNvPicPr>
          <p:nvPr/>
        </p:nvPicPr>
        <p:blipFill>
          <a:blip r:embed="rId3"/>
          <a:srcRect/>
          <a:stretch>
            <a:fillRect/>
          </a:stretch>
        </p:blipFill>
        <p:spPr bwMode="auto">
          <a:xfrm>
            <a:off x="7889875" y="2176463"/>
            <a:ext cx="38100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 calcmode="lin" valueType="num">
                                      <p:cBhvr additive="base">
                                        <p:cTn id="7" dur="5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0">
                                            <p:txEl>
                                              <p:pRg st="1" end="1"/>
                                            </p:txEl>
                                          </p:spTgt>
                                        </p:tgtEl>
                                        <p:attrNameLst>
                                          <p:attrName>style.visibility</p:attrName>
                                        </p:attrNameLst>
                                      </p:cBhvr>
                                      <p:to>
                                        <p:strVal val="visible"/>
                                      </p:to>
                                    </p:set>
                                    <p:anim calcmode="lin" valueType="num">
                                      <p:cBhvr additive="base">
                                        <p:cTn id="13" dur="500" fill="hold"/>
                                        <p:tgtEl>
                                          <p:spTgt spid="532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0">
                                            <p:txEl>
                                              <p:pRg st="2" end="2"/>
                                            </p:txEl>
                                          </p:spTgt>
                                        </p:tgtEl>
                                        <p:attrNameLst>
                                          <p:attrName>style.visibility</p:attrName>
                                        </p:attrNameLst>
                                      </p:cBhvr>
                                      <p:to>
                                        <p:strVal val="visible"/>
                                      </p:to>
                                    </p:set>
                                    <p:anim calcmode="lin" valueType="num">
                                      <p:cBhvr additive="base">
                                        <p:cTn id="19" dur="500" fill="hold"/>
                                        <p:tgtEl>
                                          <p:spTgt spid="532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0">
                                            <p:txEl>
                                              <p:pRg st="3" end="3"/>
                                            </p:txEl>
                                          </p:spTgt>
                                        </p:tgtEl>
                                        <p:attrNameLst>
                                          <p:attrName>style.visibility</p:attrName>
                                        </p:attrNameLst>
                                      </p:cBhvr>
                                      <p:to>
                                        <p:strVal val="visible"/>
                                      </p:to>
                                    </p:set>
                                    <p:anim calcmode="lin" valueType="num">
                                      <p:cBhvr additive="base">
                                        <p:cTn id="25" dur="500" fill="hold"/>
                                        <p:tgtEl>
                                          <p:spTgt spid="532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250">
                                            <p:txEl>
                                              <p:pRg st="4" end="4"/>
                                            </p:txEl>
                                          </p:spTgt>
                                        </p:tgtEl>
                                        <p:attrNameLst>
                                          <p:attrName>style.visibility</p:attrName>
                                        </p:attrNameLst>
                                      </p:cBhvr>
                                      <p:to>
                                        <p:strVal val="visible"/>
                                      </p:to>
                                    </p:set>
                                    <p:anim calcmode="lin" valueType="num">
                                      <p:cBhvr additive="base">
                                        <p:cTn id="31" dur="500" fill="hold"/>
                                        <p:tgtEl>
                                          <p:spTgt spid="532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5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p:txBody>
          <a:bodyPr/>
          <a:lstStyle/>
          <a:p>
            <a:pPr eaLnBrk="1" hangingPunct="1"/>
            <a:r>
              <a:rPr lang="en-US" smtClean="0"/>
              <a:t>Drawing an Atom</a:t>
            </a:r>
          </a:p>
        </p:txBody>
      </p:sp>
      <p:sp>
        <p:nvSpPr>
          <p:cNvPr id="54274" name="Rectangle 3"/>
          <p:cNvSpPr>
            <a:spLocks noGrp="1"/>
          </p:cNvSpPr>
          <p:nvPr>
            <p:ph type="body" idx="1"/>
          </p:nvPr>
        </p:nvSpPr>
        <p:spPr>
          <a:xfrm>
            <a:off x="273050" y="2392363"/>
            <a:ext cx="7175500" cy="4465637"/>
          </a:xfrm>
        </p:spPr>
        <p:txBody>
          <a:bodyPr/>
          <a:lstStyle/>
          <a:p>
            <a:pPr eaLnBrk="1" hangingPunct="1">
              <a:lnSpc>
                <a:spcPct val="90000"/>
              </a:lnSpc>
            </a:pPr>
            <a:r>
              <a:rPr lang="en-US" sz="2400" dirty="0" smtClean="0"/>
              <a:t>Now that we have figured out the numbers of the particles in an atom, we can start to draw.</a:t>
            </a:r>
          </a:p>
          <a:p>
            <a:pPr eaLnBrk="1" hangingPunct="1">
              <a:lnSpc>
                <a:spcPct val="90000"/>
              </a:lnSpc>
            </a:pPr>
            <a:r>
              <a:rPr lang="en-US" sz="2400" dirty="0" smtClean="0"/>
              <a:t>Always start with drawing the nucleus first.</a:t>
            </a:r>
          </a:p>
          <a:p>
            <a:pPr eaLnBrk="1" hangingPunct="1">
              <a:lnSpc>
                <a:spcPct val="90000"/>
              </a:lnSpc>
            </a:pPr>
            <a:r>
              <a:rPr lang="en-US" sz="2400" dirty="0" smtClean="0"/>
              <a:t>Add the protons and neutrons inside the nucleus.</a:t>
            </a:r>
          </a:p>
          <a:p>
            <a:pPr eaLnBrk="1" hangingPunct="1">
              <a:lnSpc>
                <a:spcPct val="90000"/>
              </a:lnSpc>
            </a:pPr>
            <a:r>
              <a:rPr lang="en-US" sz="2400" dirty="0" smtClean="0"/>
              <a:t>Add the electrons on the out side of the nucleus. The electrons are placed in the electron cloud and we use rings or circles to represent the electron cloud. Each ring has a specific amount of electrons a ring can hold. (See picture)</a:t>
            </a:r>
          </a:p>
        </p:txBody>
      </p:sp>
      <p:pic>
        <p:nvPicPr>
          <p:cNvPr id="54275" name="Picture 5" descr="electron-shell">
            <a:hlinkClick r:id="rId2"/>
          </p:cNvPr>
          <p:cNvPicPr>
            <a:picLocks noChangeAspect="1" noChangeArrowheads="1"/>
          </p:cNvPicPr>
          <p:nvPr/>
        </p:nvPicPr>
        <p:blipFill>
          <a:blip r:embed="rId3"/>
          <a:srcRect/>
          <a:stretch>
            <a:fillRect/>
          </a:stretch>
        </p:blipFill>
        <p:spPr bwMode="auto">
          <a:xfrm>
            <a:off x="7337425" y="1112838"/>
            <a:ext cx="46863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 calcmode="lin" valueType="num">
                                      <p:cBhvr additive="base">
                                        <p:cTn id="7" dur="500" fill="hold"/>
                                        <p:tgtEl>
                                          <p:spTgt spid="542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4">
                                            <p:txEl>
                                              <p:pRg st="1" end="1"/>
                                            </p:txEl>
                                          </p:spTgt>
                                        </p:tgtEl>
                                        <p:attrNameLst>
                                          <p:attrName>style.visibility</p:attrName>
                                        </p:attrNameLst>
                                      </p:cBhvr>
                                      <p:to>
                                        <p:strVal val="visible"/>
                                      </p:to>
                                    </p:set>
                                    <p:anim calcmode="lin" valueType="num">
                                      <p:cBhvr additive="base">
                                        <p:cTn id="13" dur="500" fill="hold"/>
                                        <p:tgtEl>
                                          <p:spTgt spid="542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4">
                                            <p:txEl>
                                              <p:pRg st="2" end="2"/>
                                            </p:txEl>
                                          </p:spTgt>
                                        </p:tgtEl>
                                        <p:attrNameLst>
                                          <p:attrName>style.visibility</p:attrName>
                                        </p:attrNameLst>
                                      </p:cBhvr>
                                      <p:to>
                                        <p:strVal val="visible"/>
                                      </p:to>
                                    </p:set>
                                    <p:anim calcmode="lin" valueType="num">
                                      <p:cBhvr additive="base">
                                        <p:cTn id="19" dur="500" fill="hold"/>
                                        <p:tgtEl>
                                          <p:spTgt spid="542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274">
                                            <p:txEl>
                                              <p:pRg st="3" end="3"/>
                                            </p:txEl>
                                          </p:spTgt>
                                        </p:tgtEl>
                                        <p:attrNameLst>
                                          <p:attrName>style.visibility</p:attrName>
                                        </p:attrNameLst>
                                      </p:cBhvr>
                                      <p:to>
                                        <p:strVal val="visible"/>
                                      </p:to>
                                    </p:set>
                                    <p:anim calcmode="lin" valueType="num">
                                      <p:cBhvr additive="base">
                                        <p:cTn id="25" dur="500" fill="hold"/>
                                        <p:tgtEl>
                                          <p:spTgt spid="542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pPr eaLnBrk="1" hangingPunct="1"/>
            <a:r>
              <a:rPr lang="en-US" smtClean="0"/>
              <a:t>Drawing an Atom</a:t>
            </a:r>
          </a:p>
        </p:txBody>
      </p:sp>
      <p:sp>
        <p:nvSpPr>
          <p:cNvPr id="55298" name="Rectangle 3"/>
          <p:cNvSpPr>
            <a:spLocks noGrp="1"/>
          </p:cNvSpPr>
          <p:nvPr>
            <p:ph type="body" idx="1"/>
          </p:nvPr>
        </p:nvSpPr>
        <p:spPr>
          <a:xfrm>
            <a:off x="377825" y="2382838"/>
            <a:ext cx="5376863" cy="3416300"/>
          </a:xfrm>
        </p:spPr>
        <p:txBody>
          <a:bodyPr/>
          <a:lstStyle/>
          <a:p>
            <a:pPr eaLnBrk="1" hangingPunct="1"/>
            <a:r>
              <a:rPr lang="en-US" sz="2800" dirty="0" smtClean="0"/>
              <a:t>Our atom of Boron should look something like this:</a:t>
            </a:r>
          </a:p>
          <a:p>
            <a:pPr eaLnBrk="1" hangingPunct="1"/>
            <a:r>
              <a:rPr lang="en-US" sz="2800" dirty="0" smtClean="0"/>
              <a:t>Protons: </a:t>
            </a:r>
            <a:r>
              <a:rPr lang="en-US" sz="2800" b="1" u="sng" dirty="0" smtClean="0"/>
              <a:t>5</a:t>
            </a:r>
          </a:p>
          <a:p>
            <a:pPr eaLnBrk="1" hangingPunct="1"/>
            <a:r>
              <a:rPr lang="en-US" sz="2800" dirty="0" smtClean="0"/>
              <a:t>Electrons: </a:t>
            </a:r>
            <a:r>
              <a:rPr lang="en-US" sz="2800" b="1" u="sng" dirty="0" smtClean="0"/>
              <a:t>5</a:t>
            </a:r>
          </a:p>
          <a:p>
            <a:pPr eaLnBrk="1" hangingPunct="1"/>
            <a:r>
              <a:rPr lang="en-US" sz="2800" dirty="0" smtClean="0"/>
              <a:t>Neutrons: </a:t>
            </a:r>
            <a:r>
              <a:rPr lang="en-US" sz="2800" b="1" u="sng" dirty="0" smtClean="0"/>
              <a:t>6</a:t>
            </a:r>
          </a:p>
        </p:txBody>
      </p:sp>
      <p:sp>
        <p:nvSpPr>
          <p:cNvPr id="55299" name="Oval 4"/>
          <p:cNvSpPr>
            <a:spLocks noChangeArrowheads="1"/>
          </p:cNvSpPr>
          <p:nvPr/>
        </p:nvSpPr>
        <p:spPr bwMode="auto">
          <a:xfrm>
            <a:off x="7902575" y="3375025"/>
            <a:ext cx="2082800" cy="20812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00" name="Oval 5"/>
          <p:cNvSpPr>
            <a:spLocks noChangeArrowheads="1"/>
          </p:cNvSpPr>
          <p:nvPr/>
        </p:nvSpPr>
        <p:spPr bwMode="auto">
          <a:xfrm>
            <a:off x="8167688" y="4067175"/>
            <a:ext cx="273050" cy="304800"/>
          </a:xfrm>
          <a:prstGeom prst="ellipse">
            <a:avLst/>
          </a:prstGeom>
          <a:solidFill>
            <a:schemeClr val="accent1"/>
          </a:solidFill>
          <a:ln w="9525">
            <a:solidFill>
              <a:schemeClr val="tx1"/>
            </a:solidFill>
            <a:round/>
            <a:headEnd/>
            <a:tailEnd/>
          </a:ln>
        </p:spPr>
        <p:txBody>
          <a:bodyPr wrap="none" anchor="ctr"/>
          <a:lstStyle/>
          <a:p>
            <a:pPr algn="ctr"/>
            <a:r>
              <a:rPr lang="en-US">
                <a:solidFill>
                  <a:srgbClr val="CCECFF"/>
                </a:solidFill>
              </a:rPr>
              <a:t>+</a:t>
            </a:r>
          </a:p>
        </p:txBody>
      </p:sp>
      <p:sp>
        <p:nvSpPr>
          <p:cNvPr id="55301" name="Oval 6"/>
          <p:cNvSpPr>
            <a:spLocks noChangeArrowheads="1"/>
          </p:cNvSpPr>
          <p:nvPr/>
        </p:nvSpPr>
        <p:spPr bwMode="auto">
          <a:xfrm>
            <a:off x="9139238" y="4872038"/>
            <a:ext cx="27305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02" name="Oval 7"/>
          <p:cNvSpPr>
            <a:spLocks noChangeArrowheads="1"/>
          </p:cNvSpPr>
          <p:nvPr/>
        </p:nvSpPr>
        <p:spPr bwMode="auto">
          <a:xfrm>
            <a:off x="8424863" y="3789363"/>
            <a:ext cx="27305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03" name="Oval 8"/>
          <p:cNvSpPr>
            <a:spLocks noChangeArrowheads="1"/>
          </p:cNvSpPr>
          <p:nvPr/>
        </p:nvSpPr>
        <p:spPr bwMode="auto">
          <a:xfrm>
            <a:off x="8609013" y="4729163"/>
            <a:ext cx="273050" cy="304800"/>
          </a:xfrm>
          <a:prstGeom prst="ellipse">
            <a:avLst/>
          </a:prstGeom>
          <a:solidFill>
            <a:schemeClr val="accent1"/>
          </a:solidFill>
          <a:ln w="9525">
            <a:solidFill>
              <a:schemeClr val="tx1"/>
            </a:solidFill>
            <a:round/>
            <a:headEnd/>
            <a:tailEnd/>
          </a:ln>
        </p:spPr>
        <p:txBody>
          <a:bodyPr wrap="none" anchor="ctr"/>
          <a:lstStyle/>
          <a:p>
            <a:pPr algn="ctr"/>
            <a:r>
              <a:rPr lang="en-US">
                <a:solidFill>
                  <a:srgbClr val="CCECFF"/>
                </a:solidFill>
              </a:rPr>
              <a:t>+</a:t>
            </a:r>
          </a:p>
        </p:txBody>
      </p:sp>
      <p:sp>
        <p:nvSpPr>
          <p:cNvPr id="55304" name="Oval 9"/>
          <p:cNvSpPr>
            <a:spLocks noChangeArrowheads="1"/>
          </p:cNvSpPr>
          <p:nvPr/>
        </p:nvSpPr>
        <p:spPr bwMode="auto">
          <a:xfrm>
            <a:off x="8193088" y="4576763"/>
            <a:ext cx="27305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05" name="Oval 10"/>
          <p:cNvSpPr>
            <a:spLocks noChangeArrowheads="1"/>
          </p:cNvSpPr>
          <p:nvPr/>
        </p:nvSpPr>
        <p:spPr bwMode="auto">
          <a:xfrm>
            <a:off x="8661400" y="4246563"/>
            <a:ext cx="27305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06" name="Oval 11"/>
          <p:cNvSpPr>
            <a:spLocks noChangeArrowheads="1"/>
          </p:cNvSpPr>
          <p:nvPr/>
        </p:nvSpPr>
        <p:spPr bwMode="auto">
          <a:xfrm>
            <a:off x="8755063" y="3562350"/>
            <a:ext cx="273050" cy="304800"/>
          </a:xfrm>
          <a:prstGeom prst="ellipse">
            <a:avLst/>
          </a:prstGeom>
          <a:solidFill>
            <a:schemeClr val="accent1"/>
          </a:solidFill>
          <a:ln w="9525">
            <a:solidFill>
              <a:schemeClr val="tx1"/>
            </a:solidFill>
            <a:round/>
            <a:headEnd/>
            <a:tailEnd/>
          </a:ln>
        </p:spPr>
        <p:txBody>
          <a:bodyPr wrap="none" anchor="ctr"/>
          <a:lstStyle/>
          <a:p>
            <a:pPr algn="ctr"/>
            <a:r>
              <a:rPr lang="en-US">
                <a:solidFill>
                  <a:srgbClr val="CCECFF"/>
                </a:solidFill>
              </a:rPr>
              <a:t>+</a:t>
            </a:r>
          </a:p>
        </p:txBody>
      </p:sp>
      <p:sp>
        <p:nvSpPr>
          <p:cNvPr id="55307" name="Oval 12"/>
          <p:cNvSpPr>
            <a:spLocks noChangeArrowheads="1"/>
          </p:cNvSpPr>
          <p:nvPr/>
        </p:nvSpPr>
        <p:spPr bwMode="auto">
          <a:xfrm>
            <a:off x="9471025" y="4529138"/>
            <a:ext cx="273050" cy="304800"/>
          </a:xfrm>
          <a:prstGeom prst="ellipse">
            <a:avLst/>
          </a:prstGeom>
          <a:solidFill>
            <a:schemeClr val="accent1"/>
          </a:solidFill>
          <a:ln w="9525">
            <a:solidFill>
              <a:schemeClr val="tx1"/>
            </a:solidFill>
            <a:round/>
            <a:headEnd/>
            <a:tailEnd/>
          </a:ln>
        </p:spPr>
        <p:txBody>
          <a:bodyPr wrap="none" anchor="ctr"/>
          <a:lstStyle/>
          <a:p>
            <a:pPr algn="ctr"/>
            <a:r>
              <a:rPr lang="en-US">
                <a:solidFill>
                  <a:srgbClr val="CCECFF"/>
                </a:solidFill>
              </a:rPr>
              <a:t>+</a:t>
            </a:r>
          </a:p>
        </p:txBody>
      </p:sp>
      <p:sp>
        <p:nvSpPr>
          <p:cNvPr id="55308" name="Oval 13"/>
          <p:cNvSpPr>
            <a:spLocks noChangeArrowheads="1"/>
          </p:cNvSpPr>
          <p:nvPr/>
        </p:nvSpPr>
        <p:spPr bwMode="auto">
          <a:xfrm>
            <a:off x="9050338" y="4310063"/>
            <a:ext cx="27305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09" name="Oval 14"/>
          <p:cNvSpPr>
            <a:spLocks noChangeArrowheads="1"/>
          </p:cNvSpPr>
          <p:nvPr/>
        </p:nvSpPr>
        <p:spPr bwMode="auto">
          <a:xfrm>
            <a:off x="9544050" y="4068763"/>
            <a:ext cx="273050" cy="304800"/>
          </a:xfrm>
          <a:prstGeom prst="ellipse">
            <a:avLst/>
          </a:prstGeom>
          <a:solidFill>
            <a:schemeClr val="accent1"/>
          </a:solidFill>
          <a:ln w="9525">
            <a:solidFill>
              <a:schemeClr val="tx1"/>
            </a:solidFill>
            <a:round/>
            <a:headEnd/>
            <a:tailEnd/>
          </a:ln>
        </p:spPr>
        <p:txBody>
          <a:bodyPr wrap="none" anchor="ctr"/>
          <a:lstStyle/>
          <a:p>
            <a:pPr algn="ctr"/>
            <a:r>
              <a:rPr lang="en-US">
                <a:solidFill>
                  <a:srgbClr val="CCECFF"/>
                </a:solidFill>
              </a:rPr>
              <a:t>+</a:t>
            </a:r>
          </a:p>
        </p:txBody>
      </p:sp>
      <p:sp>
        <p:nvSpPr>
          <p:cNvPr id="55310" name="Oval 15"/>
          <p:cNvSpPr>
            <a:spLocks noChangeArrowheads="1"/>
          </p:cNvSpPr>
          <p:nvPr/>
        </p:nvSpPr>
        <p:spPr bwMode="auto">
          <a:xfrm>
            <a:off x="9218613" y="3762375"/>
            <a:ext cx="27305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5311" name="Freeform 18"/>
          <p:cNvSpPr>
            <a:spLocks/>
          </p:cNvSpPr>
          <p:nvPr/>
        </p:nvSpPr>
        <p:spPr bwMode="auto">
          <a:xfrm>
            <a:off x="7326313" y="2795588"/>
            <a:ext cx="3332162" cy="3086100"/>
          </a:xfrm>
          <a:custGeom>
            <a:avLst/>
            <a:gdLst>
              <a:gd name="T0" fmla="*/ 840 w 2099"/>
              <a:gd name="T1" fmla="*/ 33 h 1944"/>
              <a:gd name="T2" fmla="*/ 1019 w 2099"/>
              <a:gd name="T3" fmla="*/ 20 h 1944"/>
              <a:gd name="T4" fmla="*/ 1191 w 2099"/>
              <a:gd name="T5" fmla="*/ 7 h 1944"/>
              <a:gd name="T6" fmla="*/ 1469 w 2099"/>
              <a:gd name="T7" fmla="*/ 60 h 1944"/>
              <a:gd name="T8" fmla="*/ 1834 w 2099"/>
              <a:gd name="T9" fmla="*/ 238 h 1944"/>
              <a:gd name="T10" fmla="*/ 1973 w 2099"/>
              <a:gd name="T11" fmla="*/ 457 h 1944"/>
              <a:gd name="T12" fmla="*/ 2052 w 2099"/>
              <a:gd name="T13" fmla="*/ 907 h 1944"/>
              <a:gd name="T14" fmla="*/ 2085 w 2099"/>
              <a:gd name="T15" fmla="*/ 1185 h 1944"/>
              <a:gd name="T16" fmla="*/ 1966 w 2099"/>
              <a:gd name="T17" fmla="*/ 1655 h 1944"/>
              <a:gd name="T18" fmla="*/ 1483 w 2099"/>
              <a:gd name="T19" fmla="*/ 1900 h 1944"/>
              <a:gd name="T20" fmla="*/ 927 w 2099"/>
              <a:gd name="T21" fmla="*/ 1920 h 1944"/>
              <a:gd name="T22" fmla="*/ 443 w 2099"/>
              <a:gd name="T23" fmla="*/ 1900 h 1944"/>
              <a:gd name="T24" fmla="*/ 152 w 2099"/>
              <a:gd name="T25" fmla="*/ 1715 h 1944"/>
              <a:gd name="T26" fmla="*/ 19 w 2099"/>
              <a:gd name="T27" fmla="*/ 1351 h 1944"/>
              <a:gd name="T28" fmla="*/ 39 w 2099"/>
              <a:gd name="T29" fmla="*/ 841 h 1944"/>
              <a:gd name="T30" fmla="*/ 66 w 2099"/>
              <a:gd name="T31" fmla="*/ 523 h 1944"/>
              <a:gd name="T32" fmla="*/ 324 w 2099"/>
              <a:gd name="T33" fmla="*/ 265 h 1944"/>
              <a:gd name="T34" fmla="*/ 543 w 2099"/>
              <a:gd name="T35" fmla="*/ 152 h 1944"/>
              <a:gd name="T36" fmla="*/ 768 w 2099"/>
              <a:gd name="T37" fmla="*/ 66 h 1944"/>
              <a:gd name="T38" fmla="*/ 893 w 2099"/>
              <a:gd name="T39" fmla="*/ 40 h 19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99"/>
              <a:gd name="T61" fmla="*/ 0 h 1944"/>
              <a:gd name="T62" fmla="*/ 2099 w 2099"/>
              <a:gd name="T63" fmla="*/ 1944 h 19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99" h="1944">
                <a:moveTo>
                  <a:pt x="840" y="33"/>
                </a:moveTo>
                <a:cubicBezTo>
                  <a:pt x="900" y="28"/>
                  <a:pt x="961" y="24"/>
                  <a:pt x="1019" y="20"/>
                </a:cubicBezTo>
                <a:cubicBezTo>
                  <a:pt x="1077" y="16"/>
                  <a:pt x="1116" y="0"/>
                  <a:pt x="1191" y="7"/>
                </a:cubicBezTo>
                <a:cubicBezTo>
                  <a:pt x="1266" y="14"/>
                  <a:pt x="1362" y="22"/>
                  <a:pt x="1469" y="60"/>
                </a:cubicBezTo>
                <a:cubicBezTo>
                  <a:pt x="1576" y="98"/>
                  <a:pt x="1750" y="172"/>
                  <a:pt x="1834" y="238"/>
                </a:cubicBezTo>
                <a:cubicBezTo>
                  <a:pt x="1918" y="304"/>
                  <a:pt x="1937" y="345"/>
                  <a:pt x="1973" y="457"/>
                </a:cubicBezTo>
                <a:cubicBezTo>
                  <a:pt x="2009" y="569"/>
                  <a:pt x="2033" y="786"/>
                  <a:pt x="2052" y="907"/>
                </a:cubicBezTo>
                <a:cubicBezTo>
                  <a:pt x="2071" y="1028"/>
                  <a:pt x="2099" y="1060"/>
                  <a:pt x="2085" y="1185"/>
                </a:cubicBezTo>
                <a:cubicBezTo>
                  <a:pt x="2071" y="1310"/>
                  <a:pt x="2066" y="1536"/>
                  <a:pt x="1966" y="1655"/>
                </a:cubicBezTo>
                <a:cubicBezTo>
                  <a:pt x="1866" y="1774"/>
                  <a:pt x="1656" y="1856"/>
                  <a:pt x="1483" y="1900"/>
                </a:cubicBezTo>
                <a:cubicBezTo>
                  <a:pt x="1310" y="1944"/>
                  <a:pt x="1100" y="1920"/>
                  <a:pt x="927" y="1920"/>
                </a:cubicBezTo>
                <a:cubicBezTo>
                  <a:pt x="754" y="1920"/>
                  <a:pt x="572" y="1934"/>
                  <a:pt x="443" y="1900"/>
                </a:cubicBezTo>
                <a:cubicBezTo>
                  <a:pt x="314" y="1866"/>
                  <a:pt x="223" y="1806"/>
                  <a:pt x="152" y="1715"/>
                </a:cubicBezTo>
                <a:cubicBezTo>
                  <a:pt x="81" y="1624"/>
                  <a:pt x="38" y="1497"/>
                  <a:pt x="19" y="1351"/>
                </a:cubicBezTo>
                <a:cubicBezTo>
                  <a:pt x="0" y="1205"/>
                  <a:pt x="31" y="979"/>
                  <a:pt x="39" y="841"/>
                </a:cubicBezTo>
                <a:cubicBezTo>
                  <a:pt x="47" y="703"/>
                  <a:pt x="18" y="619"/>
                  <a:pt x="66" y="523"/>
                </a:cubicBezTo>
                <a:cubicBezTo>
                  <a:pt x="114" y="427"/>
                  <a:pt x="245" y="327"/>
                  <a:pt x="324" y="265"/>
                </a:cubicBezTo>
                <a:cubicBezTo>
                  <a:pt x="403" y="203"/>
                  <a:pt x="469" y="185"/>
                  <a:pt x="543" y="152"/>
                </a:cubicBezTo>
                <a:cubicBezTo>
                  <a:pt x="617" y="119"/>
                  <a:pt x="710" y="85"/>
                  <a:pt x="768" y="66"/>
                </a:cubicBezTo>
                <a:cubicBezTo>
                  <a:pt x="826" y="47"/>
                  <a:pt x="877" y="44"/>
                  <a:pt x="893" y="40"/>
                </a:cubicBezTo>
              </a:path>
            </a:pathLst>
          </a:custGeom>
          <a:noFill/>
          <a:ln w="9525">
            <a:solidFill>
              <a:schemeClr val="tx1"/>
            </a:solidFill>
            <a:round/>
            <a:headEnd/>
            <a:tailEnd/>
          </a:ln>
        </p:spPr>
        <p:txBody>
          <a:bodyPr/>
          <a:lstStyle/>
          <a:p>
            <a:endParaRPr lang="en-US"/>
          </a:p>
        </p:txBody>
      </p:sp>
      <p:sp>
        <p:nvSpPr>
          <p:cNvPr id="55312" name="Freeform 20"/>
          <p:cNvSpPr>
            <a:spLocks/>
          </p:cNvSpPr>
          <p:nvPr/>
        </p:nvSpPr>
        <p:spPr bwMode="auto">
          <a:xfrm>
            <a:off x="6797675" y="2354263"/>
            <a:ext cx="4384675" cy="3814762"/>
          </a:xfrm>
          <a:custGeom>
            <a:avLst/>
            <a:gdLst>
              <a:gd name="T0" fmla="*/ 1279 w 2762"/>
              <a:gd name="T1" fmla="*/ 40 h 2403"/>
              <a:gd name="T2" fmla="*/ 1405 w 2762"/>
              <a:gd name="T3" fmla="*/ 7 h 2403"/>
              <a:gd name="T4" fmla="*/ 2147 w 2762"/>
              <a:gd name="T5" fmla="*/ 46 h 2403"/>
              <a:gd name="T6" fmla="*/ 2220 w 2762"/>
              <a:gd name="T7" fmla="*/ 93 h 2403"/>
              <a:gd name="T8" fmla="*/ 2345 w 2762"/>
              <a:gd name="T9" fmla="*/ 172 h 2403"/>
              <a:gd name="T10" fmla="*/ 2464 w 2762"/>
              <a:gd name="T11" fmla="*/ 271 h 2403"/>
              <a:gd name="T12" fmla="*/ 2551 w 2762"/>
              <a:gd name="T13" fmla="*/ 391 h 2403"/>
              <a:gd name="T14" fmla="*/ 2577 w 2762"/>
              <a:gd name="T15" fmla="*/ 430 h 2403"/>
              <a:gd name="T16" fmla="*/ 2584 w 2762"/>
              <a:gd name="T17" fmla="*/ 457 h 2403"/>
              <a:gd name="T18" fmla="*/ 2643 w 2762"/>
              <a:gd name="T19" fmla="*/ 576 h 2403"/>
              <a:gd name="T20" fmla="*/ 2663 w 2762"/>
              <a:gd name="T21" fmla="*/ 642 h 2403"/>
              <a:gd name="T22" fmla="*/ 2670 w 2762"/>
              <a:gd name="T23" fmla="*/ 662 h 2403"/>
              <a:gd name="T24" fmla="*/ 2676 w 2762"/>
              <a:gd name="T25" fmla="*/ 715 h 2403"/>
              <a:gd name="T26" fmla="*/ 2690 w 2762"/>
              <a:gd name="T27" fmla="*/ 768 h 2403"/>
              <a:gd name="T28" fmla="*/ 2723 w 2762"/>
              <a:gd name="T29" fmla="*/ 1039 h 2403"/>
              <a:gd name="T30" fmla="*/ 2623 w 2762"/>
              <a:gd name="T31" fmla="*/ 1854 h 2403"/>
              <a:gd name="T32" fmla="*/ 2564 w 2762"/>
              <a:gd name="T33" fmla="*/ 1980 h 2403"/>
              <a:gd name="T34" fmla="*/ 2537 w 2762"/>
              <a:gd name="T35" fmla="*/ 2039 h 2403"/>
              <a:gd name="T36" fmla="*/ 2484 w 2762"/>
              <a:gd name="T37" fmla="*/ 2125 h 2403"/>
              <a:gd name="T38" fmla="*/ 2405 w 2762"/>
              <a:gd name="T39" fmla="*/ 2225 h 2403"/>
              <a:gd name="T40" fmla="*/ 2339 w 2762"/>
              <a:gd name="T41" fmla="*/ 2264 h 2403"/>
              <a:gd name="T42" fmla="*/ 2266 w 2762"/>
              <a:gd name="T43" fmla="*/ 2291 h 2403"/>
              <a:gd name="T44" fmla="*/ 2067 w 2762"/>
              <a:gd name="T45" fmla="*/ 2337 h 2403"/>
              <a:gd name="T46" fmla="*/ 1922 w 2762"/>
              <a:gd name="T47" fmla="*/ 2364 h 2403"/>
              <a:gd name="T48" fmla="*/ 1789 w 2762"/>
              <a:gd name="T49" fmla="*/ 2403 h 2403"/>
              <a:gd name="T50" fmla="*/ 1147 w 2762"/>
              <a:gd name="T51" fmla="*/ 2397 h 2403"/>
              <a:gd name="T52" fmla="*/ 909 w 2762"/>
              <a:gd name="T53" fmla="*/ 2357 h 2403"/>
              <a:gd name="T54" fmla="*/ 544 w 2762"/>
              <a:gd name="T55" fmla="*/ 2304 h 2403"/>
              <a:gd name="T56" fmla="*/ 405 w 2762"/>
              <a:gd name="T57" fmla="*/ 2271 h 2403"/>
              <a:gd name="T58" fmla="*/ 306 w 2762"/>
              <a:gd name="T59" fmla="*/ 2225 h 2403"/>
              <a:gd name="T60" fmla="*/ 200 w 2762"/>
              <a:gd name="T61" fmla="*/ 2172 h 2403"/>
              <a:gd name="T62" fmla="*/ 81 w 2762"/>
              <a:gd name="T63" fmla="*/ 2039 h 2403"/>
              <a:gd name="T64" fmla="*/ 55 w 2762"/>
              <a:gd name="T65" fmla="*/ 1993 h 2403"/>
              <a:gd name="T66" fmla="*/ 28 w 2762"/>
              <a:gd name="T67" fmla="*/ 1907 h 2403"/>
              <a:gd name="T68" fmla="*/ 8 w 2762"/>
              <a:gd name="T69" fmla="*/ 1768 h 2403"/>
              <a:gd name="T70" fmla="*/ 21 w 2762"/>
              <a:gd name="T71" fmla="*/ 1490 h 2403"/>
              <a:gd name="T72" fmla="*/ 127 w 2762"/>
              <a:gd name="T73" fmla="*/ 1139 h 2403"/>
              <a:gd name="T74" fmla="*/ 187 w 2762"/>
              <a:gd name="T75" fmla="*/ 907 h 2403"/>
              <a:gd name="T76" fmla="*/ 207 w 2762"/>
              <a:gd name="T77" fmla="*/ 834 h 2403"/>
              <a:gd name="T78" fmla="*/ 247 w 2762"/>
              <a:gd name="T79" fmla="*/ 708 h 2403"/>
              <a:gd name="T80" fmla="*/ 280 w 2762"/>
              <a:gd name="T81" fmla="*/ 622 h 2403"/>
              <a:gd name="T82" fmla="*/ 379 w 2762"/>
              <a:gd name="T83" fmla="*/ 344 h 2403"/>
              <a:gd name="T84" fmla="*/ 611 w 2762"/>
              <a:gd name="T85" fmla="*/ 146 h 2403"/>
              <a:gd name="T86" fmla="*/ 677 w 2762"/>
              <a:gd name="T87" fmla="*/ 113 h 2403"/>
              <a:gd name="T88" fmla="*/ 770 w 2762"/>
              <a:gd name="T89" fmla="*/ 73 h 2403"/>
              <a:gd name="T90" fmla="*/ 928 w 2762"/>
              <a:gd name="T91" fmla="*/ 33 h 2403"/>
              <a:gd name="T92" fmla="*/ 1015 w 2762"/>
              <a:gd name="T93" fmla="*/ 13 h 2403"/>
              <a:gd name="T94" fmla="*/ 1154 w 2762"/>
              <a:gd name="T95" fmla="*/ 20 h 2403"/>
              <a:gd name="T96" fmla="*/ 1226 w 2762"/>
              <a:gd name="T97" fmla="*/ 40 h 24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2"/>
              <a:gd name="T148" fmla="*/ 0 h 2403"/>
              <a:gd name="T149" fmla="*/ 2762 w 2762"/>
              <a:gd name="T150" fmla="*/ 2403 h 24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2" h="2403">
                <a:moveTo>
                  <a:pt x="1279" y="40"/>
                </a:moveTo>
                <a:cubicBezTo>
                  <a:pt x="1320" y="26"/>
                  <a:pt x="1363" y="19"/>
                  <a:pt x="1405" y="7"/>
                </a:cubicBezTo>
                <a:cubicBezTo>
                  <a:pt x="1694" y="10"/>
                  <a:pt x="1892" y="0"/>
                  <a:pt x="2147" y="46"/>
                </a:cubicBezTo>
                <a:cubicBezTo>
                  <a:pt x="2166" y="66"/>
                  <a:pt x="2197" y="77"/>
                  <a:pt x="2220" y="93"/>
                </a:cubicBezTo>
                <a:cubicBezTo>
                  <a:pt x="2259" y="120"/>
                  <a:pt x="2300" y="158"/>
                  <a:pt x="2345" y="172"/>
                </a:cubicBezTo>
                <a:cubicBezTo>
                  <a:pt x="2389" y="202"/>
                  <a:pt x="2421" y="241"/>
                  <a:pt x="2464" y="271"/>
                </a:cubicBezTo>
                <a:cubicBezTo>
                  <a:pt x="2492" y="311"/>
                  <a:pt x="2516" y="356"/>
                  <a:pt x="2551" y="391"/>
                </a:cubicBezTo>
                <a:cubicBezTo>
                  <a:pt x="2568" y="449"/>
                  <a:pt x="2540" y="368"/>
                  <a:pt x="2577" y="430"/>
                </a:cubicBezTo>
                <a:cubicBezTo>
                  <a:pt x="2582" y="438"/>
                  <a:pt x="2580" y="448"/>
                  <a:pt x="2584" y="457"/>
                </a:cubicBezTo>
                <a:cubicBezTo>
                  <a:pt x="2601" y="497"/>
                  <a:pt x="2623" y="537"/>
                  <a:pt x="2643" y="576"/>
                </a:cubicBezTo>
                <a:cubicBezTo>
                  <a:pt x="2653" y="597"/>
                  <a:pt x="2656" y="620"/>
                  <a:pt x="2663" y="642"/>
                </a:cubicBezTo>
                <a:cubicBezTo>
                  <a:pt x="2665" y="649"/>
                  <a:pt x="2670" y="662"/>
                  <a:pt x="2670" y="662"/>
                </a:cubicBezTo>
                <a:cubicBezTo>
                  <a:pt x="2672" y="680"/>
                  <a:pt x="2673" y="698"/>
                  <a:pt x="2676" y="715"/>
                </a:cubicBezTo>
                <a:cubicBezTo>
                  <a:pt x="2679" y="733"/>
                  <a:pt x="2690" y="768"/>
                  <a:pt x="2690" y="768"/>
                </a:cubicBezTo>
                <a:cubicBezTo>
                  <a:pt x="2702" y="858"/>
                  <a:pt x="2712" y="949"/>
                  <a:pt x="2723" y="1039"/>
                </a:cubicBezTo>
                <a:cubicBezTo>
                  <a:pt x="2716" y="1279"/>
                  <a:pt x="2762" y="1624"/>
                  <a:pt x="2623" y="1854"/>
                </a:cubicBezTo>
                <a:cubicBezTo>
                  <a:pt x="2613" y="1899"/>
                  <a:pt x="2589" y="1941"/>
                  <a:pt x="2564" y="1980"/>
                </a:cubicBezTo>
                <a:cubicBezTo>
                  <a:pt x="2552" y="1999"/>
                  <a:pt x="2551" y="2020"/>
                  <a:pt x="2537" y="2039"/>
                </a:cubicBezTo>
                <a:cubicBezTo>
                  <a:pt x="2527" y="2073"/>
                  <a:pt x="2504" y="2097"/>
                  <a:pt x="2484" y="2125"/>
                </a:cubicBezTo>
                <a:cubicBezTo>
                  <a:pt x="2460" y="2160"/>
                  <a:pt x="2440" y="2200"/>
                  <a:pt x="2405" y="2225"/>
                </a:cubicBezTo>
                <a:cubicBezTo>
                  <a:pt x="2385" y="2254"/>
                  <a:pt x="2374" y="2258"/>
                  <a:pt x="2339" y="2264"/>
                </a:cubicBezTo>
                <a:cubicBezTo>
                  <a:pt x="2317" y="2286"/>
                  <a:pt x="2292" y="2278"/>
                  <a:pt x="2266" y="2291"/>
                </a:cubicBezTo>
                <a:cubicBezTo>
                  <a:pt x="2203" y="2322"/>
                  <a:pt x="2137" y="2331"/>
                  <a:pt x="2067" y="2337"/>
                </a:cubicBezTo>
                <a:cubicBezTo>
                  <a:pt x="2017" y="2349"/>
                  <a:pt x="1973" y="2358"/>
                  <a:pt x="1922" y="2364"/>
                </a:cubicBezTo>
                <a:cubicBezTo>
                  <a:pt x="1880" y="2384"/>
                  <a:pt x="1834" y="2390"/>
                  <a:pt x="1789" y="2403"/>
                </a:cubicBezTo>
                <a:cubicBezTo>
                  <a:pt x="1575" y="2401"/>
                  <a:pt x="1361" y="2401"/>
                  <a:pt x="1147" y="2397"/>
                </a:cubicBezTo>
                <a:cubicBezTo>
                  <a:pt x="1065" y="2396"/>
                  <a:pt x="989" y="2370"/>
                  <a:pt x="909" y="2357"/>
                </a:cubicBezTo>
                <a:cubicBezTo>
                  <a:pt x="788" y="2337"/>
                  <a:pt x="665" y="2325"/>
                  <a:pt x="544" y="2304"/>
                </a:cubicBezTo>
                <a:cubicBezTo>
                  <a:pt x="500" y="2288"/>
                  <a:pt x="452" y="2278"/>
                  <a:pt x="405" y="2271"/>
                </a:cubicBezTo>
                <a:cubicBezTo>
                  <a:pt x="371" y="2258"/>
                  <a:pt x="342" y="2236"/>
                  <a:pt x="306" y="2225"/>
                </a:cubicBezTo>
                <a:cubicBezTo>
                  <a:pt x="274" y="2202"/>
                  <a:pt x="238" y="2183"/>
                  <a:pt x="200" y="2172"/>
                </a:cubicBezTo>
                <a:cubicBezTo>
                  <a:pt x="159" y="2128"/>
                  <a:pt x="114" y="2089"/>
                  <a:pt x="81" y="2039"/>
                </a:cubicBezTo>
                <a:cubicBezTo>
                  <a:pt x="62" y="1968"/>
                  <a:pt x="90" y="2057"/>
                  <a:pt x="55" y="1993"/>
                </a:cubicBezTo>
                <a:cubicBezTo>
                  <a:pt x="42" y="1969"/>
                  <a:pt x="37" y="1933"/>
                  <a:pt x="28" y="1907"/>
                </a:cubicBezTo>
                <a:cubicBezTo>
                  <a:pt x="23" y="1859"/>
                  <a:pt x="20" y="1814"/>
                  <a:pt x="8" y="1768"/>
                </a:cubicBezTo>
                <a:cubicBezTo>
                  <a:pt x="11" y="1675"/>
                  <a:pt x="0" y="1580"/>
                  <a:pt x="21" y="1490"/>
                </a:cubicBezTo>
                <a:cubicBezTo>
                  <a:pt x="49" y="1371"/>
                  <a:pt x="100" y="1258"/>
                  <a:pt x="127" y="1139"/>
                </a:cubicBezTo>
                <a:cubicBezTo>
                  <a:pt x="135" y="1057"/>
                  <a:pt x="157" y="984"/>
                  <a:pt x="187" y="907"/>
                </a:cubicBezTo>
                <a:cubicBezTo>
                  <a:pt x="201" y="830"/>
                  <a:pt x="185" y="902"/>
                  <a:pt x="207" y="834"/>
                </a:cubicBezTo>
                <a:cubicBezTo>
                  <a:pt x="221" y="790"/>
                  <a:pt x="220" y="747"/>
                  <a:pt x="247" y="708"/>
                </a:cubicBezTo>
                <a:cubicBezTo>
                  <a:pt x="257" y="678"/>
                  <a:pt x="262" y="648"/>
                  <a:pt x="280" y="622"/>
                </a:cubicBezTo>
                <a:cubicBezTo>
                  <a:pt x="310" y="528"/>
                  <a:pt x="328" y="430"/>
                  <a:pt x="379" y="344"/>
                </a:cubicBezTo>
                <a:cubicBezTo>
                  <a:pt x="433" y="252"/>
                  <a:pt x="520" y="195"/>
                  <a:pt x="611" y="146"/>
                </a:cubicBezTo>
                <a:cubicBezTo>
                  <a:pt x="634" y="134"/>
                  <a:pt x="653" y="120"/>
                  <a:pt x="677" y="113"/>
                </a:cubicBezTo>
                <a:cubicBezTo>
                  <a:pt x="700" y="88"/>
                  <a:pt x="737" y="80"/>
                  <a:pt x="770" y="73"/>
                </a:cubicBezTo>
                <a:cubicBezTo>
                  <a:pt x="823" y="61"/>
                  <a:pt x="875" y="46"/>
                  <a:pt x="928" y="33"/>
                </a:cubicBezTo>
                <a:cubicBezTo>
                  <a:pt x="957" y="26"/>
                  <a:pt x="986" y="23"/>
                  <a:pt x="1015" y="13"/>
                </a:cubicBezTo>
                <a:cubicBezTo>
                  <a:pt x="1061" y="15"/>
                  <a:pt x="1108" y="16"/>
                  <a:pt x="1154" y="20"/>
                </a:cubicBezTo>
                <a:cubicBezTo>
                  <a:pt x="1178" y="22"/>
                  <a:pt x="1202" y="40"/>
                  <a:pt x="1226" y="40"/>
                </a:cubicBezTo>
              </a:path>
            </a:pathLst>
          </a:custGeom>
          <a:noFill/>
          <a:ln w="9525">
            <a:solidFill>
              <a:schemeClr val="tx1"/>
            </a:solidFill>
            <a:round/>
            <a:headEnd/>
            <a:tailEnd/>
          </a:ln>
        </p:spPr>
        <p:txBody>
          <a:bodyPr/>
          <a:lstStyle/>
          <a:p>
            <a:endParaRPr lang="en-US"/>
          </a:p>
        </p:txBody>
      </p:sp>
      <p:sp>
        <p:nvSpPr>
          <p:cNvPr id="55313" name="Oval 21"/>
          <p:cNvSpPr>
            <a:spLocks noChangeArrowheads="1"/>
          </p:cNvSpPr>
          <p:nvPr/>
        </p:nvSpPr>
        <p:spPr bwMode="auto">
          <a:xfrm>
            <a:off x="8639175" y="2763838"/>
            <a:ext cx="220663" cy="242887"/>
          </a:xfrm>
          <a:prstGeom prst="ellipse">
            <a:avLst/>
          </a:prstGeom>
          <a:solidFill>
            <a:schemeClr val="accent1"/>
          </a:solidFill>
          <a:ln w="9525">
            <a:solidFill>
              <a:schemeClr val="tx1"/>
            </a:solidFill>
            <a:round/>
            <a:headEnd/>
            <a:tailEnd/>
          </a:ln>
        </p:spPr>
        <p:txBody>
          <a:bodyPr wrap="none" anchor="ctr"/>
          <a:lstStyle/>
          <a:p>
            <a:pPr algn="ctr"/>
            <a:r>
              <a:rPr lang="en-US">
                <a:solidFill>
                  <a:srgbClr val="FFFF00"/>
                </a:solidFill>
              </a:rPr>
              <a:t>-</a:t>
            </a:r>
          </a:p>
        </p:txBody>
      </p:sp>
      <p:sp>
        <p:nvSpPr>
          <p:cNvPr id="55314" name="Oval 22"/>
          <p:cNvSpPr>
            <a:spLocks noChangeArrowheads="1"/>
          </p:cNvSpPr>
          <p:nvPr/>
        </p:nvSpPr>
        <p:spPr bwMode="auto">
          <a:xfrm>
            <a:off x="8964613" y="5738813"/>
            <a:ext cx="263525" cy="231775"/>
          </a:xfrm>
          <a:prstGeom prst="ellipse">
            <a:avLst/>
          </a:prstGeom>
          <a:solidFill>
            <a:schemeClr val="accent1"/>
          </a:solidFill>
          <a:ln w="9525">
            <a:solidFill>
              <a:schemeClr val="tx1"/>
            </a:solidFill>
            <a:round/>
            <a:headEnd/>
            <a:tailEnd/>
          </a:ln>
        </p:spPr>
        <p:txBody>
          <a:bodyPr wrap="none" anchor="ctr"/>
          <a:lstStyle/>
          <a:p>
            <a:pPr algn="ctr"/>
            <a:r>
              <a:rPr lang="en-US">
                <a:solidFill>
                  <a:srgbClr val="FFFF00"/>
                </a:solidFill>
              </a:rPr>
              <a:t>-</a:t>
            </a:r>
          </a:p>
        </p:txBody>
      </p:sp>
      <p:sp>
        <p:nvSpPr>
          <p:cNvPr id="55315" name="Oval 23"/>
          <p:cNvSpPr>
            <a:spLocks noChangeArrowheads="1"/>
          </p:cNvSpPr>
          <p:nvPr/>
        </p:nvSpPr>
        <p:spPr bwMode="auto">
          <a:xfrm>
            <a:off x="8682038" y="2292350"/>
            <a:ext cx="209550" cy="230188"/>
          </a:xfrm>
          <a:prstGeom prst="ellipse">
            <a:avLst/>
          </a:prstGeom>
          <a:solidFill>
            <a:schemeClr val="accent1"/>
          </a:solidFill>
          <a:ln w="9525">
            <a:solidFill>
              <a:schemeClr val="tx1"/>
            </a:solidFill>
            <a:round/>
            <a:headEnd/>
            <a:tailEnd/>
          </a:ln>
        </p:spPr>
        <p:txBody>
          <a:bodyPr wrap="none" anchor="ctr"/>
          <a:lstStyle/>
          <a:p>
            <a:pPr algn="ctr"/>
            <a:r>
              <a:rPr lang="en-US">
                <a:solidFill>
                  <a:srgbClr val="FFFF00"/>
                </a:solidFill>
              </a:rPr>
              <a:t>-</a:t>
            </a:r>
          </a:p>
        </p:txBody>
      </p:sp>
      <p:sp>
        <p:nvSpPr>
          <p:cNvPr id="55316" name="Oval 24"/>
          <p:cNvSpPr>
            <a:spLocks noChangeArrowheads="1"/>
          </p:cNvSpPr>
          <p:nvPr/>
        </p:nvSpPr>
        <p:spPr bwMode="auto">
          <a:xfrm>
            <a:off x="6937375" y="3867150"/>
            <a:ext cx="230188" cy="252413"/>
          </a:xfrm>
          <a:prstGeom prst="ellipse">
            <a:avLst/>
          </a:prstGeom>
          <a:solidFill>
            <a:schemeClr val="accent1"/>
          </a:solidFill>
          <a:ln w="9525">
            <a:solidFill>
              <a:schemeClr val="tx1"/>
            </a:solidFill>
            <a:round/>
            <a:headEnd/>
            <a:tailEnd/>
          </a:ln>
        </p:spPr>
        <p:txBody>
          <a:bodyPr wrap="none" anchor="ctr"/>
          <a:lstStyle/>
          <a:p>
            <a:pPr algn="ctr"/>
            <a:r>
              <a:rPr lang="en-US">
                <a:solidFill>
                  <a:srgbClr val="FFFF00"/>
                </a:solidFill>
              </a:rPr>
              <a:t>-</a:t>
            </a:r>
          </a:p>
        </p:txBody>
      </p:sp>
      <p:sp>
        <p:nvSpPr>
          <p:cNvPr id="55317" name="Oval 25"/>
          <p:cNvSpPr>
            <a:spLocks noChangeArrowheads="1"/>
          </p:cNvSpPr>
          <p:nvPr/>
        </p:nvSpPr>
        <p:spPr bwMode="auto">
          <a:xfrm>
            <a:off x="11025188" y="3762375"/>
            <a:ext cx="241300" cy="295275"/>
          </a:xfrm>
          <a:prstGeom prst="ellipse">
            <a:avLst/>
          </a:prstGeom>
          <a:solidFill>
            <a:schemeClr val="accent1"/>
          </a:solidFill>
          <a:ln w="9525">
            <a:solidFill>
              <a:schemeClr val="tx1"/>
            </a:solidFill>
            <a:round/>
            <a:headEnd/>
            <a:tailEnd/>
          </a:ln>
        </p:spPr>
        <p:txBody>
          <a:bodyPr wrap="none" anchor="ctr"/>
          <a:lstStyle/>
          <a:p>
            <a:pPr algn="ctr"/>
            <a:r>
              <a:rPr lang="en-US">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 calcmode="lin" valueType="num">
                                      <p:cBhvr additive="base">
                                        <p:cTn id="7" dur="500" fill="hold"/>
                                        <p:tgtEl>
                                          <p:spTgt spid="55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8">
                                            <p:txEl>
                                              <p:pRg st="1" end="1"/>
                                            </p:txEl>
                                          </p:spTgt>
                                        </p:tgtEl>
                                        <p:attrNameLst>
                                          <p:attrName>style.visibility</p:attrName>
                                        </p:attrNameLst>
                                      </p:cBhvr>
                                      <p:to>
                                        <p:strVal val="visible"/>
                                      </p:to>
                                    </p:set>
                                    <p:anim calcmode="lin" valueType="num">
                                      <p:cBhvr additive="base">
                                        <p:cTn id="13" dur="500" fill="hold"/>
                                        <p:tgtEl>
                                          <p:spTgt spid="552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8">
                                            <p:txEl>
                                              <p:pRg st="2" end="2"/>
                                            </p:txEl>
                                          </p:spTgt>
                                        </p:tgtEl>
                                        <p:attrNameLst>
                                          <p:attrName>style.visibility</p:attrName>
                                        </p:attrNameLst>
                                      </p:cBhvr>
                                      <p:to>
                                        <p:strVal val="visible"/>
                                      </p:to>
                                    </p:set>
                                    <p:anim calcmode="lin" valueType="num">
                                      <p:cBhvr additive="base">
                                        <p:cTn id="19" dur="500" fill="hold"/>
                                        <p:tgtEl>
                                          <p:spTgt spid="552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298">
                                            <p:txEl>
                                              <p:pRg st="3" end="3"/>
                                            </p:txEl>
                                          </p:spTgt>
                                        </p:tgtEl>
                                        <p:attrNameLst>
                                          <p:attrName>style.visibility</p:attrName>
                                        </p:attrNameLst>
                                      </p:cBhvr>
                                      <p:to>
                                        <p:strVal val="visible"/>
                                      </p:to>
                                    </p:set>
                                    <p:anim calcmode="lin" valueType="num">
                                      <p:cBhvr additive="base">
                                        <p:cTn id="25" dur="500" fill="hold"/>
                                        <p:tgtEl>
                                          <p:spTgt spid="552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pPr eaLnBrk="1" hangingPunct="1"/>
            <a:r>
              <a:rPr lang="en-US" smtClean="0"/>
              <a:t>Molecules</a:t>
            </a:r>
          </a:p>
        </p:txBody>
      </p:sp>
      <p:sp>
        <p:nvSpPr>
          <p:cNvPr id="56322" name="Rectangle 3"/>
          <p:cNvSpPr>
            <a:spLocks noGrp="1"/>
          </p:cNvSpPr>
          <p:nvPr>
            <p:ph type="body" idx="1"/>
          </p:nvPr>
        </p:nvSpPr>
        <p:spPr>
          <a:xfrm>
            <a:off x="577850" y="2344738"/>
            <a:ext cx="10936288" cy="4284662"/>
          </a:xfrm>
        </p:spPr>
        <p:txBody>
          <a:bodyPr/>
          <a:lstStyle/>
          <a:p>
            <a:pPr eaLnBrk="1" hangingPunct="1"/>
            <a:r>
              <a:rPr lang="en-US" sz="2800" dirty="0" smtClean="0"/>
              <a:t>Two or more </a:t>
            </a:r>
            <a:r>
              <a:rPr lang="en-US" sz="2800" b="1" u="sng" dirty="0" smtClean="0"/>
              <a:t>atoms</a:t>
            </a:r>
            <a:r>
              <a:rPr lang="en-US" sz="2800" dirty="0" smtClean="0"/>
              <a:t> that are held together form a molecule.</a:t>
            </a:r>
          </a:p>
          <a:p>
            <a:pPr eaLnBrk="1" hangingPunct="1"/>
            <a:r>
              <a:rPr lang="en-US" sz="2800" dirty="0" smtClean="0"/>
              <a:t>Atoms of the same </a:t>
            </a:r>
            <a:r>
              <a:rPr lang="en-US" sz="2800" b="1" u="sng" dirty="0" smtClean="0"/>
              <a:t>element</a:t>
            </a:r>
            <a:r>
              <a:rPr lang="en-US" sz="2800" dirty="0" smtClean="0"/>
              <a:t> can form a molecule or atoms from different elements can form a molecule</a:t>
            </a:r>
          </a:p>
          <a:p>
            <a:pPr eaLnBrk="1" hangingPunct="1"/>
            <a:r>
              <a:rPr lang="en-US" sz="2800" dirty="0" smtClean="0"/>
              <a:t>For example: 2 atoms of Oxygen can form an Oxygen molecule, </a:t>
            </a:r>
            <a:r>
              <a:rPr lang="en-US" sz="2800" b="1" u="sng" dirty="0" smtClean="0"/>
              <a:t>O</a:t>
            </a:r>
            <a:r>
              <a:rPr lang="en-US" sz="2800" b="1" u="sng" baseline="-25000" dirty="0" smtClean="0"/>
              <a:t>2</a:t>
            </a:r>
            <a:r>
              <a:rPr lang="en-US" sz="2800" baseline="-25000" dirty="0" smtClean="0"/>
              <a:t>. </a:t>
            </a:r>
          </a:p>
          <a:p>
            <a:pPr eaLnBrk="1" hangingPunct="1"/>
            <a:r>
              <a:rPr lang="en-US" sz="2800" dirty="0" smtClean="0"/>
              <a:t>The 2 behind the O is called a </a:t>
            </a:r>
            <a:r>
              <a:rPr lang="en-US" sz="2800" b="1" u="sng" dirty="0" smtClean="0"/>
              <a:t>subscript</a:t>
            </a:r>
            <a:r>
              <a:rPr lang="en-US" sz="2800" dirty="0" smtClean="0"/>
              <a:t>. It shows us how many atoms of each element are in the molecule.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 calcmode="lin" valueType="num">
                                      <p:cBhvr additive="base">
                                        <p:cTn id="7" dur="500" fill="hold"/>
                                        <p:tgtEl>
                                          <p:spTgt spid="56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2">
                                            <p:txEl>
                                              <p:pRg st="1" end="1"/>
                                            </p:txEl>
                                          </p:spTgt>
                                        </p:tgtEl>
                                        <p:attrNameLst>
                                          <p:attrName>style.visibility</p:attrName>
                                        </p:attrNameLst>
                                      </p:cBhvr>
                                      <p:to>
                                        <p:strVal val="visible"/>
                                      </p:to>
                                    </p:set>
                                    <p:anim calcmode="lin" valueType="num">
                                      <p:cBhvr additive="base">
                                        <p:cTn id="13" dur="500" fill="hold"/>
                                        <p:tgtEl>
                                          <p:spTgt spid="56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2">
                                            <p:txEl>
                                              <p:pRg st="2" end="2"/>
                                            </p:txEl>
                                          </p:spTgt>
                                        </p:tgtEl>
                                        <p:attrNameLst>
                                          <p:attrName>style.visibility</p:attrName>
                                        </p:attrNameLst>
                                      </p:cBhvr>
                                      <p:to>
                                        <p:strVal val="visible"/>
                                      </p:to>
                                    </p:set>
                                    <p:anim calcmode="lin" valueType="num">
                                      <p:cBhvr additive="base">
                                        <p:cTn id="19" dur="500" fill="hold"/>
                                        <p:tgtEl>
                                          <p:spTgt spid="563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2">
                                            <p:txEl>
                                              <p:pRg st="3" end="3"/>
                                            </p:txEl>
                                          </p:spTgt>
                                        </p:tgtEl>
                                        <p:attrNameLst>
                                          <p:attrName>style.visibility</p:attrName>
                                        </p:attrNameLst>
                                      </p:cBhvr>
                                      <p:to>
                                        <p:strVal val="visible"/>
                                      </p:to>
                                    </p:set>
                                    <p:anim calcmode="lin" valueType="num">
                                      <p:cBhvr additive="base">
                                        <p:cTn id="25" dur="500" fill="hold"/>
                                        <p:tgtEl>
                                          <p:spTgt spid="563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pPr eaLnBrk="1" hangingPunct="1"/>
            <a:r>
              <a:rPr lang="en-US" smtClean="0"/>
              <a:t>Molecules</a:t>
            </a:r>
          </a:p>
        </p:txBody>
      </p:sp>
      <p:sp>
        <p:nvSpPr>
          <p:cNvPr id="57346" name="Rectangle 3"/>
          <p:cNvSpPr>
            <a:spLocks noGrp="1"/>
          </p:cNvSpPr>
          <p:nvPr>
            <p:ph type="body" idx="1"/>
          </p:nvPr>
        </p:nvSpPr>
        <p:spPr>
          <a:xfrm>
            <a:off x="493713" y="2603500"/>
            <a:ext cx="11229975" cy="3416300"/>
          </a:xfrm>
        </p:spPr>
        <p:txBody>
          <a:bodyPr/>
          <a:lstStyle/>
          <a:p>
            <a:pPr eaLnBrk="1" hangingPunct="1"/>
            <a:r>
              <a:rPr lang="en-US" sz="2800" smtClean="0"/>
              <a:t>Models of an Oxygen molecule:</a:t>
            </a:r>
          </a:p>
        </p:txBody>
      </p:sp>
      <p:pic>
        <p:nvPicPr>
          <p:cNvPr id="57347" name="Picture 5" descr="o2_molecule_big">
            <a:hlinkClick r:id="rId2"/>
          </p:cNvPr>
          <p:cNvPicPr>
            <a:picLocks noChangeAspect="1" noChangeArrowheads="1"/>
          </p:cNvPicPr>
          <p:nvPr/>
        </p:nvPicPr>
        <p:blipFill>
          <a:blip r:embed="rId3"/>
          <a:srcRect/>
          <a:stretch>
            <a:fillRect/>
          </a:stretch>
        </p:blipFill>
        <p:spPr bwMode="auto">
          <a:xfrm>
            <a:off x="2970213" y="3405188"/>
            <a:ext cx="5303837" cy="2946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pPr eaLnBrk="1" hangingPunct="1"/>
            <a:r>
              <a:rPr lang="en-US" smtClean="0"/>
              <a:t>Compounds</a:t>
            </a:r>
          </a:p>
        </p:txBody>
      </p:sp>
      <p:sp>
        <p:nvSpPr>
          <p:cNvPr id="58370" name="Rectangle 3"/>
          <p:cNvSpPr>
            <a:spLocks noGrp="1"/>
          </p:cNvSpPr>
          <p:nvPr>
            <p:ph type="body" idx="1"/>
          </p:nvPr>
        </p:nvSpPr>
        <p:spPr>
          <a:xfrm>
            <a:off x="261938" y="2244725"/>
            <a:ext cx="6996112" cy="4427538"/>
          </a:xfrm>
        </p:spPr>
        <p:txBody>
          <a:bodyPr/>
          <a:lstStyle/>
          <a:p>
            <a:pPr eaLnBrk="1" hangingPunct="1">
              <a:lnSpc>
                <a:spcPct val="90000"/>
              </a:lnSpc>
            </a:pPr>
            <a:r>
              <a:rPr lang="en-US" sz="2400" dirty="0" smtClean="0"/>
              <a:t>Atoms of 2 or more elements join together to form a </a:t>
            </a:r>
            <a:r>
              <a:rPr lang="en-US" sz="2400" b="1" u="sng" dirty="0" smtClean="0"/>
              <a:t>compound</a:t>
            </a:r>
            <a:r>
              <a:rPr lang="en-US" sz="2400" dirty="0" smtClean="0"/>
              <a:t>.</a:t>
            </a:r>
          </a:p>
          <a:p>
            <a:pPr eaLnBrk="1" hangingPunct="1">
              <a:lnSpc>
                <a:spcPct val="90000"/>
              </a:lnSpc>
            </a:pPr>
            <a:r>
              <a:rPr lang="en-US" sz="2400" dirty="0" smtClean="0"/>
              <a:t>An Oxygen atom and 2 Hydrogen atoms can form a </a:t>
            </a:r>
            <a:r>
              <a:rPr lang="en-US" sz="2400" b="1" u="sng" dirty="0" smtClean="0"/>
              <a:t>water</a:t>
            </a:r>
            <a:r>
              <a:rPr lang="en-US" sz="2400" dirty="0" smtClean="0"/>
              <a:t> molecule, H</a:t>
            </a:r>
            <a:r>
              <a:rPr lang="en-US" sz="2400" baseline="-25000" dirty="0" smtClean="0"/>
              <a:t>2</a:t>
            </a:r>
            <a:r>
              <a:rPr lang="en-US" sz="2400" dirty="0" smtClean="0"/>
              <a:t>O.</a:t>
            </a:r>
          </a:p>
          <a:p>
            <a:pPr eaLnBrk="1" hangingPunct="1">
              <a:lnSpc>
                <a:spcPct val="90000"/>
              </a:lnSpc>
            </a:pPr>
            <a:r>
              <a:rPr lang="en-US" sz="2400" dirty="0" smtClean="0"/>
              <a:t>H</a:t>
            </a:r>
            <a:r>
              <a:rPr lang="en-US" sz="2400" baseline="-25000" dirty="0" smtClean="0"/>
              <a:t>2</a:t>
            </a:r>
            <a:r>
              <a:rPr lang="en-US" sz="2400" dirty="0" smtClean="0"/>
              <a:t>O is the </a:t>
            </a:r>
            <a:r>
              <a:rPr lang="en-US" sz="2400" b="1" u="sng" dirty="0" smtClean="0"/>
              <a:t>formula</a:t>
            </a:r>
            <a:r>
              <a:rPr lang="en-US" sz="2400" dirty="0" smtClean="0"/>
              <a:t> for water. It shows us that there are 2 atoms of hydrogen and 1 atom of oxygen. </a:t>
            </a:r>
          </a:p>
          <a:p>
            <a:pPr eaLnBrk="1" hangingPunct="1">
              <a:lnSpc>
                <a:spcPct val="90000"/>
              </a:lnSpc>
            </a:pPr>
            <a:r>
              <a:rPr lang="en-US" sz="2400" dirty="0" smtClean="0"/>
              <a:t>If there is only 1 atom of an element in a compound, we do NOT write a 1 for a subscript. We only write the symbol of the element.</a:t>
            </a:r>
          </a:p>
          <a:p>
            <a:pPr eaLnBrk="1" hangingPunct="1">
              <a:lnSpc>
                <a:spcPct val="90000"/>
              </a:lnSpc>
            </a:pPr>
            <a:endParaRPr lang="en-US" sz="2400" dirty="0" smtClean="0"/>
          </a:p>
        </p:txBody>
      </p:sp>
      <p:pic>
        <p:nvPicPr>
          <p:cNvPr id="58371" name="Picture 4" descr="160)">
            <a:hlinkClick r:id="rId2"/>
          </p:cNvPr>
          <p:cNvPicPr>
            <a:picLocks noChangeAspect="1" noChangeArrowheads="1"/>
          </p:cNvPicPr>
          <p:nvPr/>
        </p:nvPicPr>
        <p:blipFill>
          <a:blip r:embed="rId3"/>
          <a:srcRect/>
          <a:stretch>
            <a:fillRect/>
          </a:stretch>
        </p:blipFill>
        <p:spPr bwMode="auto">
          <a:xfrm>
            <a:off x="7069138" y="2743200"/>
            <a:ext cx="4922837" cy="302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 calcmode="lin" valueType="num">
                                      <p:cBhvr additive="base">
                                        <p:cTn id="7" dur="5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0">
                                            <p:txEl>
                                              <p:pRg st="1" end="1"/>
                                            </p:txEl>
                                          </p:spTgt>
                                        </p:tgtEl>
                                        <p:attrNameLst>
                                          <p:attrName>style.visibility</p:attrName>
                                        </p:attrNameLst>
                                      </p:cBhvr>
                                      <p:to>
                                        <p:strVal val="visible"/>
                                      </p:to>
                                    </p:set>
                                    <p:anim calcmode="lin" valueType="num">
                                      <p:cBhvr additive="base">
                                        <p:cTn id="13" dur="5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0">
                                            <p:txEl>
                                              <p:pRg st="2" end="2"/>
                                            </p:txEl>
                                          </p:spTgt>
                                        </p:tgtEl>
                                        <p:attrNameLst>
                                          <p:attrName>style.visibility</p:attrName>
                                        </p:attrNameLst>
                                      </p:cBhvr>
                                      <p:to>
                                        <p:strVal val="visible"/>
                                      </p:to>
                                    </p:set>
                                    <p:anim calcmode="lin" valueType="num">
                                      <p:cBhvr additive="base">
                                        <p:cTn id="19" dur="5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370">
                                            <p:txEl>
                                              <p:pRg st="3" end="3"/>
                                            </p:txEl>
                                          </p:spTgt>
                                        </p:tgtEl>
                                        <p:attrNameLst>
                                          <p:attrName>style.visibility</p:attrName>
                                        </p:attrNameLst>
                                      </p:cBhvr>
                                      <p:to>
                                        <p:strVal val="visible"/>
                                      </p:to>
                                    </p:set>
                                    <p:anim calcmode="lin" valueType="num">
                                      <p:cBhvr additive="base">
                                        <p:cTn id="25" dur="500" fill="hold"/>
                                        <p:tgtEl>
                                          <p:spTgt spid="583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pPr eaLnBrk="1" hangingPunct="1"/>
            <a:r>
              <a:rPr lang="en-US" smtClean="0"/>
              <a:t>Molecules &amp; Compounds</a:t>
            </a:r>
          </a:p>
        </p:txBody>
      </p:sp>
      <p:sp>
        <p:nvSpPr>
          <p:cNvPr id="59394" name="Rectangle 3"/>
          <p:cNvSpPr>
            <a:spLocks noGrp="1"/>
          </p:cNvSpPr>
          <p:nvPr>
            <p:ph type="body" idx="1"/>
          </p:nvPr>
        </p:nvSpPr>
        <p:spPr>
          <a:xfrm>
            <a:off x="515938" y="2603500"/>
            <a:ext cx="11102975" cy="3857625"/>
          </a:xfrm>
        </p:spPr>
        <p:txBody>
          <a:bodyPr/>
          <a:lstStyle/>
          <a:p>
            <a:pPr eaLnBrk="1" hangingPunct="1"/>
            <a:r>
              <a:rPr lang="en-US" sz="2800" smtClean="0"/>
              <a:t>Now draw a molecule of Oxygen and a compound of water:                                                        </a:t>
            </a:r>
          </a:p>
        </p:txBody>
      </p:sp>
      <p:sp>
        <p:nvSpPr>
          <p:cNvPr id="59395" name="Oval 4"/>
          <p:cNvSpPr>
            <a:spLocks noChangeArrowheads="1"/>
          </p:cNvSpPr>
          <p:nvPr/>
        </p:nvSpPr>
        <p:spPr bwMode="auto">
          <a:xfrm>
            <a:off x="1839913" y="3468688"/>
            <a:ext cx="892175" cy="893762"/>
          </a:xfrm>
          <a:prstGeom prst="ellipse">
            <a:avLst/>
          </a:prstGeom>
          <a:solidFill>
            <a:schemeClr val="accent1"/>
          </a:solidFill>
          <a:ln w="9525">
            <a:solidFill>
              <a:schemeClr val="tx1"/>
            </a:solidFill>
            <a:round/>
            <a:headEnd/>
            <a:tailEnd/>
          </a:ln>
        </p:spPr>
        <p:txBody>
          <a:bodyPr wrap="none" anchor="ctr"/>
          <a:lstStyle/>
          <a:p>
            <a:pPr algn="ctr"/>
            <a:r>
              <a:rPr lang="en-US">
                <a:solidFill>
                  <a:srgbClr val="FFFF00"/>
                </a:solidFill>
              </a:rPr>
              <a:t>O</a:t>
            </a:r>
          </a:p>
        </p:txBody>
      </p:sp>
      <p:sp>
        <p:nvSpPr>
          <p:cNvPr id="59396" name="Oval 5"/>
          <p:cNvSpPr>
            <a:spLocks noChangeArrowheads="1"/>
          </p:cNvSpPr>
          <p:nvPr/>
        </p:nvSpPr>
        <p:spPr bwMode="auto">
          <a:xfrm>
            <a:off x="3054350" y="3473450"/>
            <a:ext cx="892175" cy="893763"/>
          </a:xfrm>
          <a:prstGeom prst="ellipse">
            <a:avLst/>
          </a:prstGeom>
          <a:solidFill>
            <a:schemeClr val="accent1"/>
          </a:solidFill>
          <a:ln w="9525">
            <a:solidFill>
              <a:schemeClr val="tx1"/>
            </a:solidFill>
            <a:round/>
            <a:headEnd/>
            <a:tailEnd/>
          </a:ln>
        </p:spPr>
        <p:txBody>
          <a:bodyPr wrap="none" anchor="ctr"/>
          <a:lstStyle/>
          <a:p>
            <a:pPr algn="ctr"/>
            <a:r>
              <a:rPr lang="en-US">
                <a:solidFill>
                  <a:srgbClr val="FFFF00"/>
                </a:solidFill>
              </a:rPr>
              <a:t>O</a:t>
            </a:r>
          </a:p>
        </p:txBody>
      </p:sp>
      <p:sp>
        <p:nvSpPr>
          <p:cNvPr id="59397" name="Oval 6"/>
          <p:cNvSpPr>
            <a:spLocks noChangeArrowheads="1"/>
          </p:cNvSpPr>
          <p:nvPr/>
        </p:nvSpPr>
        <p:spPr bwMode="auto">
          <a:xfrm>
            <a:off x="8467725" y="3409950"/>
            <a:ext cx="892175" cy="893763"/>
          </a:xfrm>
          <a:prstGeom prst="ellipse">
            <a:avLst/>
          </a:prstGeom>
          <a:solidFill>
            <a:schemeClr val="accent1"/>
          </a:solidFill>
          <a:ln w="9525">
            <a:solidFill>
              <a:schemeClr val="tx1"/>
            </a:solidFill>
            <a:round/>
            <a:headEnd/>
            <a:tailEnd/>
          </a:ln>
        </p:spPr>
        <p:txBody>
          <a:bodyPr wrap="none" anchor="ctr"/>
          <a:lstStyle/>
          <a:p>
            <a:pPr algn="ctr"/>
            <a:r>
              <a:rPr lang="en-US">
                <a:solidFill>
                  <a:srgbClr val="FFFF00"/>
                </a:solidFill>
              </a:rPr>
              <a:t>O</a:t>
            </a:r>
          </a:p>
        </p:txBody>
      </p:sp>
      <p:sp>
        <p:nvSpPr>
          <p:cNvPr id="59398" name="Line 7"/>
          <p:cNvSpPr>
            <a:spLocks noChangeShapeType="1"/>
          </p:cNvSpPr>
          <p:nvPr/>
        </p:nvSpPr>
        <p:spPr bwMode="auto">
          <a:xfrm>
            <a:off x="2722563" y="3910013"/>
            <a:ext cx="357187" cy="0"/>
          </a:xfrm>
          <a:prstGeom prst="line">
            <a:avLst/>
          </a:prstGeom>
          <a:noFill/>
          <a:ln w="9525">
            <a:solidFill>
              <a:schemeClr val="tx1"/>
            </a:solidFill>
            <a:round/>
            <a:headEnd/>
            <a:tailEnd/>
          </a:ln>
        </p:spPr>
        <p:txBody>
          <a:bodyPr/>
          <a:lstStyle/>
          <a:p>
            <a:endParaRPr lang="en-US"/>
          </a:p>
        </p:txBody>
      </p:sp>
      <p:sp>
        <p:nvSpPr>
          <p:cNvPr id="59399" name="Oval 8"/>
          <p:cNvSpPr>
            <a:spLocks noChangeArrowheads="1"/>
          </p:cNvSpPr>
          <p:nvPr/>
        </p:nvSpPr>
        <p:spPr bwMode="auto">
          <a:xfrm>
            <a:off x="8093075" y="4656138"/>
            <a:ext cx="536575" cy="473075"/>
          </a:xfrm>
          <a:prstGeom prst="ellipse">
            <a:avLst/>
          </a:prstGeom>
          <a:solidFill>
            <a:schemeClr val="accent1"/>
          </a:solidFill>
          <a:ln w="9525">
            <a:solidFill>
              <a:schemeClr val="tx1"/>
            </a:solidFill>
            <a:round/>
            <a:headEnd/>
            <a:tailEnd/>
          </a:ln>
        </p:spPr>
        <p:txBody>
          <a:bodyPr wrap="none" anchor="ctr"/>
          <a:lstStyle/>
          <a:p>
            <a:pPr algn="ctr"/>
            <a:r>
              <a:rPr lang="en-US">
                <a:solidFill>
                  <a:srgbClr val="CCECFF"/>
                </a:solidFill>
              </a:rPr>
              <a:t>H</a:t>
            </a:r>
          </a:p>
        </p:txBody>
      </p:sp>
      <p:sp>
        <p:nvSpPr>
          <p:cNvPr id="59400" name="Oval 9"/>
          <p:cNvSpPr>
            <a:spLocks noChangeArrowheads="1"/>
          </p:cNvSpPr>
          <p:nvPr/>
        </p:nvSpPr>
        <p:spPr bwMode="auto">
          <a:xfrm>
            <a:off x="9232900" y="4629150"/>
            <a:ext cx="536575" cy="473075"/>
          </a:xfrm>
          <a:prstGeom prst="ellipse">
            <a:avLst/>
          </a:prstGeom>
          <a:solidFill>
            <a:schemeClr val="accent1"/>
          </a:solidFill>
          <a:ln w="9525" algn="ctr">
            <a:solidFill>
              <a:schemeClr val="tx1"/>
            </a:solidFill>
            <a:round/>
            <a:headEnd/>
            <a:tailEnd/>
          </a:ln>
        </p:spPr>
        <p:txBody>
          <a:bodyPr wrap="none" anchor="ctr"/>
          <a:lstStyle/>
          <a:p>
            <a:pPr algn="ctr"/>
            <a:r>
              <a:rPr lang="en-US">
                <a:solidFill>
                  <a:srgbClr val="CCECFF"/>
                </a:solidFill>
              </a:rPr>
              <a:t>H</a:t>
            </a:r>
          </a:p>
        </p:txBody>
      </p:sp>
      <p:sp>
        <p:nvSpPr>
          <p:cNvPr id="59401" name="Line 10"/>
          <p:cNvSpPr>
            <a:spLocks noChangeShapeType="1"/>
          </p:cNvSpPr>
          <p:nvPr/>
        </p:nvSpPr>
        <p:spPr bwMode="auto">
          <a:xfrm flipH="1">
            <a:off x="8482013" y="4246563"/>
            <a:ext cx="241300" cy="442912"/>
          </a:xfrm>
          <a:prstGeom prst="line">
            <a:avLst/>
          </a:prstGeom>
          <a:noFill/>
          <a:ln w="9525">
            <a:solidFill>
              <a:schemeClr val="tx1"/>
            </a:solidFill>
            <a:round/>
            <a:headEnd/>
            <a:tailEnd/>
          </a:ln>
        </p:spPr>
        <p:txBody>
          <a:bodyPr/>
          <a:lstStyle/>
          <a:p>
            <a:endParaRPr lang="en-US"/>
          </a:p>
        </p:txBody>
      </p:sp>
      <p:sp>
        <p:nvSpPr>
          <p:cNvPr id="59402" name="Line 11"/>
          <p:cNvSpPr>
            <a:spLocks noChangeShapeType="1"/>
          </p:cNvSpPr>
          <p:nvPr/>
        </p:nvSpPr>
        <p:spPr bwMode="auto">
          <a:xfrm>
            <a:off x="9155113" y="4235450"/>
            <a:ext cx="252412" cy="409575"/>
          </a:xfrm>
          <a:prstGeom prst="line">
            <a:avLst/>
          </a:prstGeom>
          <a:noFill/>
          <a:ln w="9525">
            <a:solidFill>
              <a:schemeClr val="tx1"/>
            </a:solidFill>
            <a:round/>
            <a:headEnd/>
            <a:tailEnd/>
          </a:ln>
        </p:spPr>
        <p:txBody>
          <a:bodyPr/>
          <a:lstStyle/>
          <a:p>
            <a:endParaRPr lang="en-US"/>
          </a:p>
        </p:txBody>
      </p:sp>
      <p:sp>
        <p:nvSpPr>
          <p:cNvPr id="59403" name="Text Box 12"/>
          <p:cNvSpPr txBox="1">
            <a:spLocks noChangeArrowheads="1"/>
          </p:cNvSpPr>
          <p:nvPr/>
        </p:nvSpPr>
        <p:spPr bwMode="auto">
          <a:xfrm>
            <a:off x="1660525" y="4603750"/>
            <a:ext cx="2501900" cy="366713"/>
          </a:xfrm>
          <a:prstGeom prst="rect">
            <a:avLst/>
          </a:prstGeom>
          <a:noFill/>
          <a:ln w="9525">
            <a:noFill/>
            <a:miter lim="800000"/>
            <a:headEnd/>
            <a:tailEnd/>
          </a:ln>
        </p:spPr>
        <p:txBody>
          <a:bodyPr>
            <a:spAutoFit/>
          </a:bodyPr>
          <a:lstStyle/>
          <a:p>
            <a:pPr algn="ctr">
              <a:spcBef>
                <a:spcPct val="50000"/>
              </a:spcBef>
            </a:pPr>
            <a:r>
              <a:rPr lang="en-US"/>
              <a:t>Oxygen Molecule</a:t>
            </a:r>
          </a:p>
        </p:txBody>
      </p:sp>
      <p:sp>
        <p:nvSpPr>
          <p:cNvPr id="59404" name="Text Box 13"/>
          <p:cNvSpPr txBox="1">
            <a:spLocks noChangeArrowheads="1"/>
          </p:cNvSpPr>
          <p:nvPr/>
        </p:nvSpPr>
        <p:spPr bwMode="auto">
          <a:xfrm>
            <a:off x="7826375" y="5491163"/>
            <a:ext cx="2501900" cy="366712"/>
          </a:xfrm>
          <a:prstGeom prst="rect">
            <a:avLst/>
          </a:prstGeom>
          <a:noFill/>
          <a:ln w="9525">
            <a:noFill/>
            <a:miter lim="800000"/>
            <a:headEnd/>
            <a:tailEnd/>
          </a:ln>
        </p:spPr>
        <p:txBody>
          <a:bodyPr>
            <a:spAutoFit/>
          </a:bodyPr>
          <a:lstStyle/>
          <a:p>
            <a:pPr algn="ctr">
              <a:spcBef>
                <a:spcPct val="50000"/>
              </a:spcBef>
            </a:pPr>
            <a:r>
              <a:rPr lang="en-US"/>
              <a:t>Water Molecule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Solids</a:t>
            </a:r>
          </a:p>
        </p:txBody>
      </p:sp>
      <p:sp>
        <p:nvSpPr>
          <p:cNvPr id="23554" name="Content Placeholder 2"/>
          <p:cNvSpPr>
            <a:spLocks noGrp="1"/>
          </p:cNvSpPr>
          <p:nvPr>
            <p:ph idx="1"/>
          </p:nvPr>
        </p:nvSpPr>
        <p:spPr>
          <a:xfrm>
            <a:off x="1155700" y="2603500"/>
            <a:ext cx="8824913" cy="3416300"/>
          </a:xfrm>
        </p:spPr>
        <p:txBody>
          <a:bodyPr/>
          <a:lstStyle/>
          <a:p>
            <a:pPr eaLnBrk="1" hangingPunct="1"/>
            <a:r>
              <a:rPr lang="en-US" sz="2800" dirty="0" smtClean="0"/>
              <a:t>Have a definite </a:t>
            </a:r>
            <a:r>
              <a:rPr lang="en-US" sz="2800" b="1" u="sng" dirty="0" smtClean="0"/>
              <a:t>shape</a:t>
            </a:r>
            <a:r>
              <a:rPr lang="en-US" sz="2800" dirty="0" smtClean="0"/>
              <a:t> and a fixed </a:t>
            </a:r>
            <a:r>
              <a:rPr lang="en-US" sz="2800" b="1" u="sng" dirty="0" smtClean="0"/>
              <a:t>volume</a:t>
            </a:r>
          </a:p>
          <a:p>
            <a:pPr eaLnBrk="1" hangingPunct="1"/>
            <a:r>
              <a:rPr lang="en-US" sz="2800" dirty="0" smtClean="0"/>
              <a:t>Tightly packed molecules that are arranged in a regular </a:t>
            </a:r>
            <a:r>
              <a:rPr lang="en-US" sz="2800" b="1" u="sng" dirty="0" smtClean="0"/>
              <a:t>pattern</a:t>
            </a:r>
          </a:p>
          <a:p>
            <a:pPr eaLnBrk="1" hangingPunct="1"/>
            <a:r>
              <a:rPr lang="en-US" sz="2800" dirty="0" smtClean="0"/>
              <a:t>Molecules </a:t>
            </a:r>
            <a:r>
              <a:rPr lang="en-US" sz="2800" b="1" u="sng" dirty="0" smtClean="0"/>
              <a:t>vibrate</a:t>
            </a:r>
            <a:r>
              <a:rPr lang="en-US" sz="2800" dirty="0" smtClean="0"/>
              <a:t> in a fixed position</a:t>
            </a:r>
          </a:p>
          <a:p>
            <a:pPr eaLnBrk="1" hangingPunct="1"/>
            <a:r>
              <a:rPr lang="en-US" sz="2800" dirty="0" smtClean="0"/>
              <a:t>Example: </a:t>
            </a:r>
            <a:r>
              <a:rPr lang="en-US" sz="2800" b="1" u="sng" dirty="0" smtClean="0"/>
              <a:t>rocks, 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4">
                                            <p:txEl>
                                              <p:pRg st="1" end="1"/>
                                            </p:txEl>
                                          </p:spTgt>
                                        </p:tgtEl>
                                        <p:attrNameLst>
                                          <p:attrName>style.visibility</p:attrName>
                                        </p:attrNameLst>
                                      </p:cBhvr>
                                      <p:to>
                                        <p:strVal val="visible"/>
                                      </p:to>
                                    </p:set>
                                    <p:anim calcmode="lin" valueType="num">
                                      <p:cBhvr additive="base">
                                        <p:cTn id="13"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4">
                                            <p:txEl>
                                              <p:pRg st="2" end="2"/>
                                            </p:txEl>
                                          </p:spTgt>
                                        </p:tgtEl>
                                        <p:attrNameLst>
                                          <p:attrName>style.visibility</p:attrName>
                                        </p:attrNameLst>
                                      </p:cBhvr>
                                      <p:to>
                                        <p:strVal val="visible"/>
                                      </p:to>
                                    </p:set>
                                    <p:anim calcmode="lin" valueType="num">
                                      <p:cBhvr additive="base">
                                        <p:cTn id="19" dur="5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4">
                                            <p:txEl>
                                              <p:pRg st="3" end="3"/>
                                            </p:txEl>
                                          </p:spTgt>
                                        </p:tgtEl>
                                        <p:attrNameLst>
                                          <p:attrName>style.visibility</p:attrName>
                                        </p:attrNameLst>
                                      </p:cBhvr>
                                      <p:to>
                                        <p:strVal val="visible"/>
                                      </p:to>
                                    </p:set>
                                    <p:anim calcmode="lin" valueType="num">
                                      <p:cBhvr additive="base">
                                        <p:cTn id="25" dur="5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p:txBody>
          <a:bodyPr/>
          <a:lstStyle/>
          <a:p>
            <a:pPr eaLnBrk="1" hangingPunct="1"/>
            <a:r>
              <a:rPr lang="en-US" smtClean="0"/>
              <a:t>Mixture</a:t>
            </a:r>
          </a:p>
        </p:txBody>
      </p:sp>
      <p:sp>
        <p:nvSpPr>
          <p:cNvPr id="60418" name="Rectangle 3"/>
          <p:cNvSpPr>
            <a:spLocks noGrp="1"/>
          </p:cNvSpPr>
          <p:nvPr>
            <p:ph type="body" idx="1"/>
          </p:nvPr>
        </p:nvSpPr>
        <p:spPr>
          <a:xfrm>
            <a:off x="157163" y="2540000"/>
            <a:ext cx="8267700" cy="4014788"/>
          </a:xfrm>
        </p:spPr>
        <p:txBody>
          <a:bodyPr/>
          <a:lstStyle/>
          <a:p>
            <a:pPr eaLnBrk="1" hangingPunct="1"/>
            <a:r>
              <a:rPr lang="en-US" sz="2800" dirty="0" smtClean="0"/>
              <a:t>A mixture is a combination of 2 or more substances that do not lose their identifying characteristics when combined</a:t>
            </a:r>
          </a:p>
          <a:p>
            <a:pPr eaLnBrk="1" hangingPunct="1"/>
            <a:r>
              <a:rPr lang="en-US" sz="2800" dirty="0" smtClean="0"/>
              <a:t>They are </a:t>
            </a:r>
            <a:r>
              <a:rPr lang="en-US" sz="2800" b="1" u="sng" dirty="0" smtClean="0"/>
              <a:t>mixed</a:t>
            </a:r>
            <a:r>
              <a:rPr lang="en-US" sz="2800" dirty="0" smtClean="0"/>
              <a:t>, not joined chemically.</a:t>
            </a:r>
          </a:p>
          <a:p>
            <a:pPr eaLnBrk="1" hangingPunct="1"/>
            <a:r>
              <a:rPr lang="en-US" sz="2800" dirty="0" smtClean="0"/>
              <a:t>They can also be easily </a:t>
            </a:r>
            <a:r>
              <a:rPr lang="en-US" sz="2800" b="1" u="sng" dirty="0" smtClean="0"/>
              <a:t>separated.</a:t>
            </a:r>
          </a:p>
          <a:p>
            <a:pPr eaLnBrk="1" hangingPunct="1"/>
            <a:r>
              <a:rPr lang="en-US" sz="2800" dirty="0" smtClean="0"/>
              <a:t>Examples: </a:t>
            </a:r>
            <a:r>
              <a:rPr lang="en-US" sz="2800" b="1" u="sng" dirty="0" smtClean="0"/>
              <a:t>salad</a:t>
            </a:r>
            <a:r>
              <a:rPr lang="en-US" sz="2800" dirty="0" smtClean="0"/>
              <a:t>, milk and cereal, trail mix</a:t>
            </a:r>
          </a:p>
        </p:txBody>
      </p:sp>
      <p:pic>
        <p:nvPicPr>
          <p:cNvPr id="60419" name="Picture 5" descr="Trail-Mix2">
            <a:hlinkClick r:id="rId2"/>
          </p:cNvPr>
          <p:cNvPicPr>
            <a:picLocks noChangeAspect="1" noChangeArrowheads="1"/>
          </p:cNvPicPr>
          <p:nvPr/>
        </p:nvPicPr>
        <p:blipFill>
          <a:blip r:embed="rId3"/>
          <a:srcRect/>
          <a:stretch>
            <a:fillRect/>
          </a:stretch>
        </p:blipFill>
        <p:spPr bwMode="auto">
          <a:xfrm>
            <a:off x="8170863" y="2897188"/>
            <a:ext cx="3835400" cy="2671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 calcmode="lin" valueType="num">
                                      <p:cBhvr additive="base">
                                        <p:cTn id="7" dur="500" fill="hold"/>
                                        <p:tgtEl>
                                          <p:spTgt spid="604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8">
                                            <p:txEl>
                                              <p:pRg st="1" end="1"/>
                                            </p:txEl>
                                          </p:spTgt>
                                        </p:tgtEl>
                                        <p:attrNameLst>
                                          <p:attrName>style.visibility</p:attrName>
                                        </p:attrNameLst>
                                      </p:cBhvr>
                                      <p:to>
                                        <p:strVal val="visible"/>
                                      </p:to>
                                    </p:set>
                                    <p:anim calcmode="lin" valueType="num">
                                      <p:cBhvr additive="base">
                                        <p:cTn id="13" dur="500" fill="hold"/>
                                        <p:tgtEl>
                                          <p:spTgt spid="604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8">
                                            <p:txEl>
                                              <p:pRg st="2" end="2"/>
                                            </p:txEl>
                                          </p:spTgt>
                                        </p:tgtEl>
                                        <p:attrNameLst>
                                          <p:attrName>style.visibility</p:attrName>
                                        </p:attrNameLst>
                                      </p:cBhvr>
                                      <p:to>
                                        <p:strVal val="visible"/>
                                      </p:to>
                                    </p:set>
                                    <p:anim calcmode="lin" valueType="num">
                                      <p:cBhvr additive="base">
                                        <p:cTn id="19" dur="500" fill="hold"/>
                                        <p:tgtEl>
                                          <p:spTgt spid="604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8">
                                            <p:txEl>
                                              <p:pRg st="3" end="3"/>
                                            </p:txEl>
                                          </p:spTgt>
                                        </p:tgtEl>
                                        <p:attrNameLst>
                                          <p:attrName>style.visibility</p:attrName>
                                        </p:attrNameLst>
                                      </p:cBhvr>
                                      <p:to>
                                        <p:strVal val="visible"/>
                                      </p:to>
                                    </p:set>
                                    <p:anim calcmode="lin" valueType="num">
                                      <p:cBhvr additive="base">
                                        <p:cTn id="25" dur="500" fill="hold"/>
                                        <p:tgtEl>
                                          <p:spTgt spid="604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lstStyle/>
          <a:p>
            <a:pPr eaLnBrk="1" hangingPunct="1"/>
            <a:r>
              <a:rPr lang="en-US" smtClean="0"/>
              <a:t>Solution</a:t>
            </a:r>
          </a:p>
        </p:txBody>
      </p:sp>
      <p:sp>
        <p:nvSpPr>
          <p:cNvPr id="61442" name="Rectangle 3"/>
          <p:cNvSpPr>
            <a:spLocks noGrp="1"/>
          </p:cNvSpPr>
          <p:nvPr>
            <p:ph type="body" idx="1"/>
          </p:nvPr>
        </p:nvSpPr>
        <p:spPr>
          <a:xfrm>
            <a:off x="346075" y="2287588"/>
            <a:ext cx="8531225" cy="4570412"/>
          </a:xfrm>
        </p:spPr>
        <p:txBody>
          <a:bodyPr/>
          <a:lstStyle/>
          <a:p>
            <a:pPr eaLnBrk="1" hangingPunct="1">
              <a:lnSpc>
                <a:spcPct val="90000"/>
              </a:lnSpc>
            </a:pPr>
            <a:r>
              <a:rPr lang="en-US" sz="2400" dirty="0" smtClean="0"/>
              <a:t>A solution is a mixture of molecules made by dissolving one substance into another substance.</a:t>
            </a:r>
          </a:p>
          <a:p>
            <a:pPr eaLnBrk="1" hangingPunct="1">
              <a:lnSpc>
                <a:spcPct val="90000"/>
              </a:lnSpc>
            </a:pPr>
            <a:r>
              <a:rPr lang="en-US" sz="2400" dirty="0" smtClean="0"/>
              <a:t>All solutions are mixtures but not all mixtures are </a:t>
            </a:r>
            <a:r>
              <a:rPr lang="en-US" sz="2400" b="1" u="sng" dirty="0" smtClean="0"/>
              <a:t>solutions.</a:t>
            </a:r>
          </a:p>
          <a:p>
            <a:pPr eaLnBrk="1" hangingPunct="1">
              <a:lnSpc>
                <a:spcPct val="90000"/>
              </a:lnSpc>
            </a:pPr>
            <a:r>
              <a:rPr lang="en-US" sz="2400" dirty="0" smtClean="0"/>
              <a:t>It is possible to </a:t>
            </a:r>
            <a:r>
              <a:rPr lang="en-US" sz="2400" b="1" u="sng" dirty="0" smtClean="0"/>
              <a:t>separate</a:t>
            </a:r>
            <a:r>
              <a:rPr lang="en-US" sz="2400" dirty="0" smtClean="0"/>
              <a:t> the 2 substances, but not very easily.</a:t>
            </a:r>
          </a:p>
          <a:p>
            <a:pPr eaLnBrk="1" hangingPunct="1">
              <a:lnSpc>
                <a:spcPct val="90000"/>
              </a:lnSpc>
            </a:pPr>
            <a:r>
              <a:rPr lang="en-US" sz="2400" dirty="0" smtClean="0"/>
              <a:t>Examples: sugar dissolved in tea or Kool-Aid</a:t>
            </a:r>
          </a:p>
          <a:p>
            <a:pPr eaLnBrk="1" hangingPunct="1">
              <a:lnSpc>
                <a:spcPct val="90000"/>
              </a:lnSpc>
            </a:pPr>
            <a:r>
              <a:rPr lang="en-US" sz="2400" dirty="0" smtClean="0"/>
              <a:t>The </a:t>
            </a:r>
            <a:r>
              <a:rPr lang="en-US" sz="2400" b="1" u="sng" dirty="0" smtClean="0"/>
              <a:t>sugar</a:t>
            </a:r>
            <a:r>
              <a:rPr lang="en-US" sz="2400" dirty="0" smtClean="0"/>
              <a:t> is still there even though it is dissolved and you don’t see it.</a:t>
            </a:r>
          </a:p>
          <a:p>
            <a:pPr eaLnBrk="1" hangingPunct="1">
              <a:lnSpc>
                <a:spcPct val="90000"/>
              </a:lnSpc>
            </a:pPr>
            <a:r>
              <a:rPr lang="en-US" sz="2400" dirty="0" smtClean="0"/>
              <a:t>In order to separate the solution, you would have to </a:t>
            </a:r>
            <a:r>
              <a:rPr lang="en-US" sz="2400" b="1" u="sng" dirty="0" smtClean="0"/>
              <a:t>evaporate</a:t>
            </a:r>
            <a:r>
              <a:rPr lang="en-US" sz="2400" dirty="0" smtClean="0"/>
              <a:t> the liquid</a:t>
            </a:r>
          </a:p>
          <a:p>
            <a:pPr eaLnBrk="1" hangingPunct="1">
              <a:lnSpc>
                <a:spcPct val="90000"/>
              </a:lnSpc>
            </a:pPr>
            <a:endParaRPr lang="en-US" sz="2400" dirty="0" smtClean="0"/>
          </a:p>
        </p:txBody>
      </p:sp>
      <p:pic>
        <p:nvPicPr>
          <p:cNvPr id="61443" name="Picture 5" descr="koolaid">
            <a:hlinkClick r:id="rId2"/>
          </p:cNvPr>
          <p:cNvPicPr>
            <a:picLocks noChangeAspect="1" noChangeArrowheads="1"/>
          </p:cNvPicPr>
          <p:nvPr/>
        </p:nvPicPr>
        <p:blipFill>
          <a:blip r:embed="rId3"/>
          <a:srcRect/>
          <a:stretch>
            <a:fillRect/>
          </a:stretch>
        </p:blipFill>
        <p:spPr bwMode="auto">
          <a:xfrm>
            <a:off x="8924925" y="2782888"/>
            <a:ext cx="2857500" cy="2257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 calcmode="lin" valueType="num">
                                      <p:cBhvr additive="base">
                                        <p:cTn id="7" dur="500" fill="hold"/>
                                        <p:tgtEl>
                                          <p:spTgt spid="61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2">
                                            <p:txEl>
                                              <p:pRg st="1" end="1"/>
                                            </p:txEl>
                                          </p:spTgt>
                                        </p:tgtEl>
                                        <p:attrNameLst>
                                          <p:attrName>style.visibility</p:attrName>
                                        </p:attrNameLst>
                                      </p:cBhvr>
                                      <p:to>
                                        <p:strVal val="visible"/>
                                      </p:to>
                                    </p:set>
                                    <p:anim calcmode="lin" valueType="num">
                                      <p:cBhvr additive="base">
                                        <p:cTn id="13" dur="500" fill="hold"/>
                                        <p:tgtEl>
                                          <p:spTgt spid="61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2">
                                            <p:txEl>
                                              <p:pRg st="2" end="2"/>
                                            </p:txEl>
                                          </p:spTgt>
                                        </p:tgtEl>
                                        <p:attrNameLst>
                                          <p:attrName>style.visibility</p:attrName>
                                        </p:attrNameLst>
                                      </p:cBhvr>
                                      <p:to>
                                        <p:strVal val="visible"/>
                                      </p:to>
                                    </p:set>
                                    <p:anim calcmode="lin" valueType="num">
                                      <p:cBhvr additive="base">
                                        <p:cTn id="19" dur="500" fill="hold"/>
                                        <p:tgtEl>
                                          <p:spTgt spid="614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42">
                                            <p:txEl>
                                              <p:pRg st="3" end="3"/>
                                            </p:txEl>
                                          </p:spTgt>
                                        </p:tgtEl>
                                        <p:attrNameLst>
                                          <p:attrName>style.visibility</p:attrName>
                                        </p:attrNameLst>
                                      </p:cBhvr>
                                      <p:to>
                                        <p:strVal val="visible"/>
                                      </p:to>
                                    </p:set>
                                    <p:anim calcmode="lin" valueType="num">
                                      <p:cBhvr additive="base">
                                        <p:cTn id="25" dur="500" fill="hold"/>
                                        <p:tgtEl>
                                          <p:spTgt spid="614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42">
                                            <p:txEl>
                                              <p:pRg st="4" end="4"/>
                                            </p:txEl>
                                          </p:spTgt>
                                        </p:tgtEl>
                                        <p:attrNameLst>
                                          <p:attrName>style.visibility</p:attrName>
                                        </p:attrNameLst>
                                      </p:cBhvr>
                                      <p:to>
                                        <p:strVal val="visible"/>
                                      </p:to>
                                    </p:set>
                                    <p:anim calcmode="lin" valueType="num">
                                      <p:cBhvr additive="base">
                                        <p:cTn id="31" dur="500" fill="hold"/>
                                        <p:tgtEl>
                                          <p:spTgt spid="6144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42">
                                            <p:txEl>
                                              <p:pRg st="5" end="5"/>
                                            </p:txEl>
                                          </p:spTgt>
                                        </p:tgtEl>
                                        <p:attrNameLst>
                                          <p:attrName>style.visibility</p:attrName>
                                        </p:attrNameLst>
                                      </p:cBhvr>
                                      <p:to>
                                        <p:strVal val="visible"/>
                                      </p:to>
                                    </p:set>
                                    <p:anim calcmode="lin" valueType="num">
                                      <p:cBhvr additive="base">
                                        <p:cTn id="37" dur="500" fill="hold"/>
                                        <p:tgtEl>
                                          <p:spTgt spid="6144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p:txBody>
          <a:bodyPr/>
          <a:lstStyle/>
          <a:p>
            <a:pPr eaLnBrk="1" hangingPunct="1"/>
            <a:r>
              <a:rPr lang="en-US" smtClean="0"/>
              <a:t>Solution</a:t>
            </a:r>
          </a:p>
        </p:txBody>
      </p:sp>
      <p:sp>
        <p:nvSpPr>
          <p:cNvPr id="62466" name="Rectangle 3"/>
          <p:cNvSpPr>
            <a:spLocks noGrp="1"/>
          </p:cNvSpPr>
          <p:nvPr>
            <p:ph type="body" idx="1"/>
          </p:nvPr>
        </p:nvSpPr>
        <p:spPr>
          <a:xfrm>
            <a:off x="209550" y="2466975"/>
            <a:ext cx="8015288" cy="4246563"/>
          </a:xfrm>
        </p:spPr>
        <p:txBody>
          <a:bodyPr/>
          <a:lstStyle/>
          <a:p>
            <a:pPr eaLnBrk="1" hangingPunct="1"/>
            <a:r>
              <a:rPr lang="en-US" sz="2800" dirty="0" smtClean="0"/>
              <a:t>There are 2 parts to a solution: solutes &amp; solvents.</a:t>
            </a:r>
          </a:p>
          <a:p>
            <a:pPr eaLnBrk="1" hangingPunct="1"/>
            <a:r>
              <a:rPr lang="en-US" sz="2800" dirty="0" smtClean="0"/>
              <a:t>A </a:t>
            </a:r>
            <a:r>
              <a:rPr lang="en-US" sz="2800" b="1" u="sng" dirty="0" smtClean="0"/>
              <a:t>solute</a:t>
            </a:r>
            <a:r>
              <a:rPr lang="en-US" sz="2800" dirty="0" smtClean="0"/>
              <a:t> is a substance that dissolves in another substance. Ex. Sugar dissolving in water. The sugar is the solute</a:t>
            </a:r>
          </a:p>
          <a:p>
            <a:pPr eaLnBrk="1" hangingPunct="1"/>
            <a:r>
              <a:rPr lang="en-US" sz="2800" dirty="0" smtClean="0"/>
              <a:t>A </a:t>
            </a:r>
            <a:r>
              <a:rPr lang="en-US" sz="2800" b="1" u="sng" dirty="0" smtClean="0"/>
              <a:t>solvent</a:t>
            </a:r>
            <a:r>
              <a:rPr lang="en-US" sz="2800" dirty="0" smtClean="0"/>
              <a:t> is a substance that dissolves a solute. Ex. Sugar dissolving in water. The water is the solvent.</a:t>
            </a:r>
          </a:p>
        </p:txBody>
      </p:sp>
      <p:pic>
        <p:nvPicPr>
          <p:cNvPr id="62467" name="Picture 5" descr="solutions_11">
            <a:hlinkClick r:id="rId2"/>
          </p:cNvPr>
          <p:cNvPicPr>
            <a:picLocks noChangeAspect="1" noChangeArrowheads="1"/>
          </p:cNvPicPr>
          <p:nvPr/>
        </p:nvPicPr>
        <p:blipFill>
          <a:blip r:embed="rId3"/>
          <a:srcRect/>
          <a:stretch>
            <a:fillRect/>
          </a:stretch>
        </p:blipFill>
        <p:spPr bwMode="auto">
          <a:xfrm>
            <a:off x="7429500" y="2095500"/>
            <a:ext cx="4762500" cy="476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 calcmode="lin" valueType="num">
                                      <p:cBhvr additive="base">
                                        <p:cTn id="7" dur="500" fill="hold"/>
                                        <p:tgtEl>
                                          <p:spTgt spid="62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6">
                                            <p:txEl>
                                              <p:pRg st="1" end="1"/>
                                            </p:txEl>
                                          </p:spTgt>
                                        </p:tgtEl>
                                        <p:attrNameLst>
                                          <p:attrName>style.visibility</p:attrName>
                                        </p:attrNameLst>
                                      </p:cBhvr>
                                      <p:to>
                                        <p:strVal val="visible"/>
                                      </p:to>
                                    </p:set>
                                    <p:anim calcmode="lin" valueType="num">
                                      <p:cBhvr additive="base">
                                        <p:cTn id="13" dur="500" fill="hold"/>
                                        <p:tgtEl>
                                          <p:spTgt spid="62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6">
                                            <p:txEl>
                                              <p:pRg st="2" end="2"/>
                                            </p:txEl>
                                          </p:spTgt>
                                        </p:tgtEl>
                                        <p:attrNameLst>
                                          <p:attrName>style.visibility</p:attrName>
                                        </p:attrNameLst>
                                      </p:cBhvr>
                                      <p:to>
                                        <p:strVal val="visible"/>
                                      </p:to>
                                    </p:set>
                                    <p:anim calcmode="lin" valueType="num">
                                      <p:cBhvr additive="base">
                                        <p:cTn id="19" dur="500" fill="hold"/>
                                        <p:tgtEl>
                                          <p:spTgt spid="624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p:txBody>
          <a:bodyPr/>
          <a:lstStyle/>
          <a:p>
            <a:pPr eaLnBrk="1" hangingPunct="1"/>
            <a:r>
              <a:rPr lang="en-US" smtClean="0"/>
              <a:t>Solution</a:t>
            </a:r>
          </a:p>
        </p:txBody>
      </p:sp>
      <p:sp>
        <p:nvSpPr>
          <p:cNvPr id="63490" name="Rectangle 3"/>
          <p:cNvSpPr>
            <a:spLocks noGrp="1"/>
          </p:cNvSpPr>
          <p:nvPr>
            <p:ph type="body" idx="1"/>
          </p:nvPr>
        </p:nvSpPr>
        <p:spPr>
          <a:xfrm>
            <a:off x="293688" y="2319338"/>
            <a:ext cx="8761412" cy="4343400"/>
          </a:xfrm>
        </p:spPr>
        <p:txBody>
          <a:bodyPr/>
          <a:lstStyle/>
          <a:p>
            <a:pPr eaLnBrk="1" hangingPunct="1">
              <a:lnSpc>
                <a:spcPct val="80000"/>
              </a:lnSpc>
            </a:pPr>
            <a:r>
              <a:rPr lang="en-US" sz="2800" dirty="0" smtClean="0"/>
              <a:t>There are 2 kinds of solutions: diluted and concentrated.</a:t>
            </a:r>
          </a:p>
          <a:p>
            <a:pPr eaLnBrk="1" hangingPunct="1">
              <a:lnSpc>
                <a:spcPct val="80000"/>
              </a:lnSpc>
            </a:pPr>
            <a:r>
              <a:rPr lang="en-US" sz="2800" dirty="0" smtClean="0"/>
              <a:t>A </a:t>
            </a:r>
            <a:r>
              <a:rPr lang="en-US" sz="2800" b="1" u="sng" dirty="0" smtClean="0"/>
              <a:t>diluted</a:t>
            </a:r>
            <a:r>
              <a:rPr lang="en-US" sz="2800" dirty="0" smtClean="0"/>
              <a:t> solution is a weak solution that contains a small amount of solute and a large amount of solvent. Ex. Putting a tablespoon of sugar in a gallon of sweet tea.</a:t>
            </a:r>
          </a:p>
          <a:p>
            <a:pPr eaLnBrk="1" hangingPunct="1">
              <a:lnSpc>
                <a:spcPct val="80000"/>
              </a:lnSpc>
            </a:pPr>
            <a:r>
              <a:rPr lang="en-US" sz="2800" dirty="0" smtClean="0"/>
              <a:t>A </a:t>
            </a:r>
            <a:r>
              <a:rPr lang="en-US" sz="2800" b="1" u="sng" dirty="0" smtClean="0"/>
              <a:t>concentrated</a:t>
            </a:r>
            <a:r>
              <a:rPr lang="en-US" sz="2800" dirty="0" smtClean="0"/>
              <a:t> solution is a strong solution that contains a small amount of a solvent and a large amount of a solute. Ex. Putting 4 cups of sugar in a gallon of sweet tea.</a:t>
            </a:r>
          </a:p>
        </p:txBody>
      </p:sp>
      <p:pic>
        <p:nvPicPr>
          <p:cNvPr id="63491" name="Picture 5" descr="ncentration-simple-example">
            <a:hlinkClick r:id="rId2"/>
          </p:cNvPr>
          <p:cNvPicPr>
            <a:picLocks noChangeAspect="1" noChangeArrowheads="1"/>
          </p:cNvPicPr>
          <p:nvPr/>
        </p:nvPicPr>
        <p:blipFill>
          <a:blip r:embed="rId3"/>
          <a:srcRect/>
          <a:stretch>
            <a:fillRect/>
          </a:stretch>
        </p:blipFill>
        <p:spPr bwMode="auto">
          <a:xfrm>
            <a:off x="7378700" y="309563"/>
            <a:ext cx="4583113" cy="1960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 calcmode="lin" valueType="num">
                                      <p:cBhvr additive="base">
                                        <p:cTn id="7" dur="500" fill="hold"/>
                                        <p:tgtEl>
                                          <p:spTgt spid="634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0">
                                            <p:txEl>
                                              <p:pRg st="1" end="1"/>
                                            </p:txEl>
                                          </p:spTgt>
                                        </p:tgtEl>
                                        <p:attrNameLst>
                                          <p:attrName>style.visibility</p:attrName>
                                        </p:attrNameLst>
                                      </p:cBhvr>
                                      <p:to>
                                        <p:strVal val="visible"/>
                                      </p:to>
                                    </p:set>
                                    <p:anim calcmode="lin" valueType="num">
                                      <p:cBhvr additive="base">
                                        <p:cTn id="13" dur="500" fill="hold"/>
                                        <p:tgtEl>
                                          <p:spTgt spid="634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0">
                                            <p:txEl>
                                              <p:pRg st="2" end="2"/>
                                            </p:txEl>
                                          </p:spTgt>
                                        </p:tgtEl>
                                        <p:attrNameLst>
                                          <p:attrName>style.visibility</p:attrName>
                                        </p:attrNameLst>
                                      </p:cBhvr>
                                      <p:to>
                                        <p:strVal val="visible"/>
                                      </p:to>
                                    </p:set>
                                    <p:anim calcmode="lin" valueType="num">
                                      <p:cBhvr additive="base">
                                        <p:cTn id="19" dur="500" fill="hold"/>
                                        <p:tgtEl>
                                          <p:spTgt spid="634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p:txBody>
          <a:bodyPr/>
          <a:lstStyle/>
          <a:p>
            <a:pPr eaLnBrk="1" hangingPunct="1"/>
            <a:r>
              <a:rPr lang="en-US" smtClean="0"/>
              <a:t>Suspension</a:t>
            </a:r>
          </a:p>
        </p:txBody>
      </p:sp>
      <p:sp>
        <p:nvSpPr>
          <p:cNvPr id="64514" name="Rectangle 3"/>
          <p:cNvSpPr>
            <a:spLocks noGrp="1"/>
          </p:cNvSpPr>
          <p:nvPr>
            <p:ph type="body" idx="1"/>
          </p:nvPr>
        </p:nvSpPr>
        <p:spPr>
          <a:xfrm>
            <a:off x="125413" y="2362200"/>
            <a:ext cx="7215187" cy="4130675"/>
          </a:xfrm>
        </p:spPr>
        <p:txBody>
          <a:bodyPr/>
          <a:lstStyle/>
          <a:p>
            <a:pPr eaLnBrk="1" hangingPunct="1"/>
            <a:r>
              <a:rPr lang="en-US" sz="2800" dirty="0" smtClean="0"/>
              <a:t>A suspension is a mixture in which particles of a substance are scattered in another substance but NOT dissolved.</a:t>
            </a:r>
          </a:p>
          <a:p>
            <a:pPr eaLnBrk="1" hangingPunct="1"/>
            <a:r>
              <a:rPr lang="en-US" sz="2800" dirty="0" smtClean="0"/>
              <a:t>Examples: oil &amp; vinegar salad dressing, orange juice, peanut butter, &amp; </a:t>
            </a:r>
            <a:r>
              <a:rPr lang="en-US" sz="2800" b="1" u="sng" dirty="0" smtClean="0"/>
              <a:t>milk.</a:t>
            </a:r>
          </a:p>
        </p:txBody>
      </p:sp>
      <p:pic>
        <p:nvPicPr>
          <p:cNvPr id="64515" name="Picture 5" descr="maxresdefault">
            <a:hlinkClick r:id="rId2"/>
          </p:cNvPr>
          <p:cNvPicPr>
            <a:picLocks noChangeAspect="1" noChangeArrowheads="1"/>
          </p:cNvPicPr>
          <p:nvPr/>
        </p:nvPicPr>
        <p:blipFill>
          <a:blip r:embed="rId3"/>
          <a:srcRect/>
          <a:stretch>
            <a:fillRect/>
          </a:stretch>
        </p:blipFill>
        <p:spPr bwMode="auto">
          <a:xfrm>
            <a:off x="7399338" y="2736850"/>
            <a:ext cx="4476750" cy="2517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 calcmode="lin" valueType="num">
                                      <p:cBhvr additive="base">
                                        <p:cTn id="7" dur="500" fill="hold"/>
                                        <p:tgtEl>
                                          <p:spTgt spid="64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4">
                                            <p:txEl>
                                              <p:pRg st="1" end="1"/>
                                            </p:txEl>
                                          </p:spTgt>
                                        </p:tgtEl>
                                        <p:attrNameLst>
                                          <p:attrName>style.visibility</p:attrName>
                                        </p:attrNameLst>
                                      </p:cBhvr>
                                      <p:to>
                                        <p:strVal val="visible"/>
                                      </p:to>
                                    </p:set>
                                    <p:anim calcmode="lin" valueType="num">
                                      <p:cBhvr additive="base">
                                        <p:cTn id="13" dur="500" fill="hold"/>
                                        <p:tgtEl>
                                          <p:spTgt spid="645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What the molecules of a solid look like:</a:t>
            </a:r>
          </a:p>
        </p:txBody>
      </p:sp>
      <p:sp>
        <p:nvSpPr>
          <p:cNvPr id="23554" name="Content Placeholder 2"/>
          <p:cNvSpPr>
            <a:spLocks noGrp="1"/>
          </p:cNvSpPr>
          <p:nvPr>
            <p:ph idx="1"/>
          </p:nvPr>
        </p:nvSpPr>
        <p:spPr>
          <a:xfrm>
            <a:off x="125413" y="2227263"/>
            <a:ext cx="8824912" cy="3416300"/>
          </a:xfrm>
        </p:spPr>
        <p:txBody>
          <a:bodyPr/>
          <a:lstStyle/>
          <a:p>
            <a:pPr eaLnBrk="1" hangingPunct="1">
              <a:defRPr/>
            </a:pPr>
            <a:r>
              <a:rPr lang="en-US" sz="2800" dirty="0" smtClean="0"/>
              <a:t>Draw the molecules inside </a:t>
            </a:r>
          </a:p>
          <a:p>
            <a:pPr marL="0" indent="0" eaLnBrk="1" hangingPunct="1">
              <a:buFont typeface="Wingdings 3" pitchFamily="18" charset="2"/>
              <a:buNone/>
              <a:defRPr/>
            </a:pPr>
            <a:r>
              <a:rPr lang="en-US" sz="2800" dirty="0"/>
              <a:t> </a:t>
            </a:r>
            <a:r>
              <a:rPr lang="en-US" sz="2800" dirty="0" smtClean="0"/>
              <a:t>  the circle to represent</a:t>
            </a:r>
          </a:p>
          <a:p>
            <a:pPr marL="0" indent="0" eaLnBrk="1" hangingPunct="1">
              <a:buFont typeface="Wingdings 3" pitchFamily="18" charset="2"/>
              <a:buNone/>
              <a:defRPr/>
            </a:pPr>
            <a:r>
              <a:rPr lang="en-US" sz="2800" dirty="0"/>
              <a:t> </a:t>
            </a:r>
            <a:r>
              <a:rPr lang="en-US" sz="2800" dirty="0" smtClean="0"/>
              <a:t>  a solid.</a:t>
            </a:r>
          </a:p>
        </p:txBody>
      </p:sp>
      <p:sp>
        <p:nvSpPr>
          <p:cNvPr id="4" name="Oval 3"/>
          <p:cNvSpPr/>
          <p:nvPr/>
        </p:nvSpPr>
        <p:spPr>
          <a:xfrm>
            <a:off x="3892550" y="2809875"/>
            <a:ext cx="3905250" cy="3560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743450" y="3571875"/>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5251450" y="3571875"/>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300538" y="3586163"/>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6661150" y="3586163"/>
            <a:ext cx="396875"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6192838" y="3586163"/>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5726113" y="3586163"/>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4033838" y="3973513"/>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4500563" y="3973513"/>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4965700" y="3973513"/>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5472113" y="3973513"/>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5935663" y="3979863"/>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6445250" y="3959225"/>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6905625" y="3959225"/>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4699000" y="3124200"/>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5162550" y="3146425"/>
            <a:ext cx="396875"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5616575" y="3176588"/>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6092825" y="3176588"/>
            <a:ext cx="396875"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6553200" y="3176588"/>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7112000" y="3571875"/>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4033838" y="4421188"/>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5984875" y="4397375"/>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5497513" y="4414838"/>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5019675" y="4397375"/>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4500563" y="4400550"/>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7353300" y="3960813"/>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6908800" y="4360863"/>
            <a:ext cx="396875"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6446838" y="4383088"/>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7399338" y="4367213"/>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6575425" y="4802188"/>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6107113" y="4802188"/>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5654675" y="4802188"/>
            <a:ext cx="396875"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5200650" y="4838700"/>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4748213" y="4838700"/>
            <a:ext cx="396875"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4303713" y="4838700"/>
            <a:ext cx="396875"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p:nvPr/>
        </p:nvSpPr>
        <p:spPr>
          <a:xfrm>
            <a:off x="7027863" y="4799013"/>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a:xfrm>
            <a:off x="4338638" y="5283200"/>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p:nvPr/>
        </p:nvSpPr>
        <p:spPr>
          <a:xfrm>
            <a:off x="4802188" y="5283200"/>
            <a:ext cx="396875"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p:nvPr/>
        </p:nvSpPr>
        <p:spPr>
          <a:xfrm>
            <a:off x="5297488" y="5278438"/>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44" name="Oval 43"/>
          <p:cNvSpPr/>
          <p:nvPr/>
        </p:nvSpPr>
        <p:spPr>
          <a:xfrm>
            <a:off x="5786438" y="5260975"/>
            <a:ext cx="396875"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45" name="Oval 44"/>
          <p:cNvSpPr/>
          <p:nvPr/>
        </p:nvSpPr>
        <p:spPr>
          <a:xfrm>
            <a:off x="6249988" y="5221288"/>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46" name="Oval 45"/>
          <p:cNvSpPr/>
          <p:nvPr/>
        </p:nvSpPr>
        <p:spPr>
          <a:xfrm>
            <a:off x="6715125" y="5218113"/>
            <a:ext cx="396875"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4856163" y="5716588"/>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p:nvPr/>
        </p:nvSpPr>
        <p:spPr>
          <a:xfrm>
            <a:off x="5337175" y="5702300"/>
            <a:ext cx="396875"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49" name="Oval 48"/>
          <p:cNvSpPr/>
          <p:nvPr/>
        </p:nvSpPr>
        <p:spPr>
          <a:xfrm>
            <a:off x="5813425" y="5692775"/>
            <a:ext cx="398463"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a:xfrm>
            <a:off x="6262688" y="5626100"/>
            <a:ext cx="398462"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p:nvPr/>
        </p:nvSpPr>
        <p:spPr>
          <a:xfrm>
            <a:off x="6715125" y="5626100"/>
            <a:ext cx="396875" cy="387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Liquids</a:t>
            </a:r>
          </a:p>
        </p:txBody>
      </p:sp>
      <p:sp>
        <p:nvSpPr>
          <p:cNvPr id="25602" name="Content Placeholder 2"/>
          <p:cNvSpPr>
            <a:spLocks noGrp="1"/>
          </p:cNvSpPr>
          <p:nvPr>
            <p:ph idx="1"/>
          </p:nvPr>
        </p:nvSpPr>
        <p:spPr>
          <a:xfrm>
            <a:off x="1155700" y="2603500"/>
            <a:ext cx="8824913" cy="3416300"/>
          </a:xfrm>
        </p:spPr>
        <p:txBody>
          <a:bodyPr/>
          <a:lstStyle/>
          <a:p>
            <a:pPr eaLnBrk="1" hangingPunct="1"/>
            <a:r>
              <a:rPr lang="en-US" sz="2800" dirty="0" smtClean="0"/>
              <a:t>Have no definite </a:t>
            </a:r>
            <a:r>
              <a:rPr lang="en-US" sz="2800" b="1" u="sng" dirty="0" smtClean="0"/>
              <a:t>shape</a:t>
            </a:r>
          </a:p>
          <a:p>
            <a:pPr eaLnBrk="1" hangingPunct="1"/>
            <a:r>
              <a:rPr lang="en-US" sz="2800" dirty="0" smtClean="0"/>
              <a:t>Molecules are </a:t>
            </a:r>
            <a:r>
              <a:rPr lang="en-US" sz="2800" b="1" u="sng" dirty="0" smtClean="0"/>
              <a:t>farther</a:t>
            </a:r>
            <a:r>
              <a:rPr lang="en-US" sz="2800" dirty="0" smtClean="0"/>
              <a:t> apart than a solid and are not in any particular pattern or order</a:t>
            </a:r>
          </a:p>
          <a:p>
            <a:pPr eaLnBrk="1" hangingPunct="1"/>
            <a:r>
              <a:rPr lang="en-US" sz="2800" dirty="0" smtClean="0"/>
              <a:t>Molecules move and </a:t>
            </a:r>
            <a:r>
              <a:rPr lang="en-US" sz="2800" b="1" u="sng" dirty="0" smtClean="0"/>
              <a:t>slide</a:t>
            </a:r>
            <a:r>
              <a:rPr lang="en-US" sz="2800" dirty="0" smtClean="0"/>
              <a:t> over each other</a:t>
            </a:r>
          </a:p>
          <a:p>
            <a:pPr eaLnBrk="1" hangingPunct="1"/>
            <a:r>
              <a:rPr lang="en-US" sz="2800" dirty="0" smtClean="0"/>
              <a:t>Examples: </a:t>
            </a:r>
            <a:r>
              <a:rPr lang="en-US" sz="2800" b="1" u="sng" dirty="0" smtClean="0"/>
              <a:t>lemonade,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5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2">
                                            <p:txEl>
                                              <p:pRg st="1" end="1"/>
                                            </p:txEl>
                                          </p:spTgt>
                                        </p:tgtEl>
                                        <p:attrNameLst>
                                          <p:attrName>style.visibility</p:attrName>
                                        </p:attrNameLst>
                                      </p:cBhvr>
                                      <p:to>
                                        <p:strVal val="visible"/>
                                      </p:to>
                                    </p:set>
                                    <p:anim calcmode="lin" valueType="num">
                                      <p:cBhvr additive="base">
                                        <p:cTn id="13" dur="5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2">
                                            <p:txEl>
                                              <p:pRg st="2" end="2"/>
                                            </p:txEl>
                                          </p:spTgt>
                                        </p:tgtEl>
                                        <p:attrNameLst>
                                          <p:attrName>style.visibility</p:attrName>
                                        </p:attrNameLst>
                                      </p:cBhvr>
                                      <p:to>
                                        <p:strVal val="visible"/>
                                      </p:to>
                                    </p:set>
                                    <p:anim calcmode="lin" valueType="num">
                                      <p:cBhvr additive="base">
                                        <p:cTn id="19" dur="5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2">
                                            <p:txEl>
                                              <p:pRg st="3" end="3"/>
                                            </p:txEl>
                                          </p:spTgt>
                                        </p:tgtEl>
                                        <p:attrNameLst>
                                          <p:attrName>style.visibility</p:attrName>
                                        </p:attrNameLst>
                                      </p:cBhvr>
                                      <p:to>
                                        <p:strVal val="visible"/>
                                      </p:to>
                                    </p:set>
                                    <p:anim calcmode="lin" valueType="num">
                                      <p:cBhvr additive="base">
                                        <p:cTn id="25" dur="5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155700" y="973138"/>
            <a:ext cx="8999538" cy="708025"/>
          </a:xfrm>
        </p:spPr>
        <p:txBody>
          <a:bodyPr/>
          <a:lstStyle/>
          <a:p>
            <a:pPr eaLnBrk="1" hangingPunct="1"/>
            <a:r>
              <a:rPr lang="en-US" smtClean="0"/>
              <a:t>What the molecules of a liquid look like:</a:t>
            </a:r>
          </a:p>
        </p:txBody>
      </p:sp>
      <p:sp>
        <p:nvSpPr>
          <p:cNvPr id="26626" name="Content Placeholder 2"/>
          <p:cNvSpPr>
            <a:spLocks noGrp="1"/>
          </p:cNvSpPr>
          <p:nvPr>
            <p:ph idx="1"/>
          </p:nvPr>
        </p:nvSpPr>
        <p:spPr>
          <a:xfrm>
            <a:off x="1155700" y="2603500"/>
            <a:ext cx="8824913" cy="3416300"/>
          </a:xfrm>
        </p:spPr>
        <p:txBody>
          <a:bodyPr/>
          <a:lstStyle/>
          <a:p>
            <a:pPr eaLnBrk="1" hangingPunct="1"/>
            <a:endParaRPr lang="en-US" smtClean="0"/>
          </a:p>
        </p:txBody>
      </p:sp>
      <p:sp>
        <p:nvSpPr>
          <p:cNvPr id="7" name="Oval 6"/>
          <p:cNvSpPr/>
          <p:nvPr/>
        </p:nvSpPr>
        <p:spPr>
          <a:xfrm>
            <a:off x="4014788" y="2857500"/>
            <a:ext cx="3281362" cy="3162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776788" y="3635375"/>
            <a:ext cx="333375" cy="36671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5389563" y="3646488"/>
            <a:ext cx="355600" cy="3556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4421188" y="4311650"/>
            <a:ext cx="355600" cy="3556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5300663" y="3074988"/>
            <a:ext cx="354012" cy="35401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097588" y="3354388"/>
            <a:ext cx="354012" cy="35401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5218113" y="4370388"/>
            <a:ext cx="355600" cy="35401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765675" y="4799013"/>
            <a:ext cx="355600" cy="3556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5988050" y="3962400"/>
            <a:ext cx="355600" cy="3556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6727825" y="3956050"/>
            <a:ext cx="355600" cy="3556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5873750" y="4489450"/>
            <a:ext cx="355600" cy="35401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5399088" y="5016500"/>
            <a:ext cx="355600" cy="3556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6284913" y="4976813"/>
            <a:ext cx="355600" cy="35401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Gases</a:t>
            </a:r>
          </a:p>
        </p:txBody>
      </p:sp>
      <p:sp>
        <p:nvSpPr>
          <p:cNvPr id="27650" name="Content Placeholder 2"/>
          <p:cNvSpPr>
            <a:spLocks noGrp="1"/>
          </p:cNvSpPr>
          <p:nvPr>
            <p:ph idx="1"/>
          </p:nvPr>
        </p:nvSpPr>
        <p:spPr>
          <a:xfrm>
            <a:off x="1155700" y="2603500"/>
            <a:ext cx="8824913" cy="3416300"/>
          </a:xfrm>
        </p:spPr>
        <p:txBody>
          <a:bodyPr/>
          <a:lstStyle/>
          <a:p>
            <a:pPr eaLnBrk="1" hangingPunct="1"/>
            <a:r>
              <a:rPr lang="en-US" sz="2800" dirty="0" smtClean="0"/>
              <a:t>Have no definite </a:t>
            </a:r>
            <a:r>
              <a:rPr lang="en-US" sz="2800" b="1" u="sng" dirty="0" smtClean="0"/>
              <a:t>shape</a:t>
            </a:r>
          </a:p>
          <a:p>
            <a:pPr eaLnBrk="1" hangingPunct="1"/>
            <a:r>
              <a:rPr lang="en-US" sz="2800" dirty="0" smtClean="0"/>
              <a:t>It will take the shape of the container and will spread out to </a:t>
            </a:r>
            <a:r>
              <a:rPr lang="en-US" sz="2800" b="1" u="sng" dirty="0" smtClean="0"/>
              <a:t>fill</a:t>
            </a:r>
            <a:r>
              <a:rPr lang="en-US" sz="2800" dirty="0" smtClean="0"/>
              <a:t> it</a:t>
            </a:r>
          </a:p>
          <a:p>
            <a:pPr eaLnBrk="1" hangingPunct="1"/>
            <a:r>
              <a:rPr lang="en-US" sz="2800" dirty="0" smtClean="0"/>
              <a:t>Molecules are very far </a:t>
            </a:r>
            <a:r>
              <a:rPr lang="en-US" sz="2800" b="1" u="sng" dirty="0" smtClean="0"/>
              <a:t>apart</a:t>
            </a:r>
          </a:p>
          <a:p>
            <a:pPr eaLnBrk="1" hangingPunct="1"/>
            <a:r>
              <a:rPr lang="en-US" sz="2800" dirty="0" smtClean="0"/>
              <a:t>Molecules that move about </a:t>
            </a:r>
            <a:r>
              <a:rPr lang="en-US" sz="2800" b="1" u="sng" dirty="0" smtClean="0"/>
              <a:t>quickly</a:t>
            </a:r>
            <a:r>
              <a:rPr lang="en-US" sz="2800" dirty="0" smtClean="0"/>
              <a:t> and </a:t>
            </a:r>
            <a:r>
              <a:rPr lang="en-US" sz="2800" b="1" u="sng" dirty="0" smtClean="0"/>
              <a:t>freely</a:t>
            </a:r>
          </a:p>
          <a:p>
            <a:pPr eaLnBrk="1" hangingPunct="1"/>
            <a:r>
              <a:rPr lang="en-US" sz="2800" dirty="0" smtClean="0"/>
              <a:t>Examples: </a:t>
            </a:r>
            <a:r>
              <a:rPr lang="en-US" sz="2800" b="1" u="sng" dirty="0" smtClean="0"/>
              <a:t>air, water vapor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0">
                                            <p:txEl>
                                              <p:pRg st="1" end="1"/>
                                            </p:txEl>
                                          </p:spTgt>
                                        </p:tgtEl>
                                        <p:attrNameLst>
                                          <p:attrName>style.visibility</p:attrName>
                                        </p:attrNameLst>
                                      </p:cBhvr>
                                      <p:to>
                                        <p:strVal val="visible"/>
                                      </p:to>
                                    </p:set>
                                    <p:anim calcmode="lin" valueType="num">
                                      <p:cBhvr additive="base">
                                        <p:cTn id="13"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0">
                                            <p:txEl>
                                              <p:pRg st="2" end="2"/>
                                            </p:txEl>
                                          </p:spTgt>
                                        </p:tgtEl>
                                        <p:attrNameLst>
                                          <p:attrName>style.visibility</p:attrName>
                                        </p:attrNameLst>
                                      </p:cBhvr>
                                      <p:to>
                                        <p:strVal val="visible"/>
                                      </p:to>
                                    </p:set>
                                    <p:anim calcmode="lin" valueType="num">
                                      <p:cBhvr additive="base">
                                        <p:cTn id="19"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0">
                                            <p:txEl>
                                              <p:pRg st="3" end="3"/>
                                            </p:txEl>
                                          </p:spTgt>
                                        </p:tgtEl>
                                        <p:attrNameLst>
                                          <p:attrName>style.visibility</p:attrName>
                                        </p:attrNameLst>
                                      </p:cBhvr>
                                      <p:to>
                                        <p:strVal val="visible"/>
                                      </p:to>
                                    </p:set>
                                    <p:anim calcmode="lin" valueType="num">
                                      <p:cBhvr additive="base">
                                        <p:cTn id="25" dur="5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0">
                                            <p:txEl>
                                              <p:pRg st="4" end="4"/>
                                            </p:txEl>
                                          </p:spTgt>
                                        </p:tgtEl>
                                        <p:attrNameLst>
                                          <p:attrName>style.visibility</p:attrName>
                                        </p:attrNameLst>
                                      </p:cBhvr>
                                      <p:to>
                                        <p:strVal val="visible"/>
                                      </p:to>
                                    </p:set>
                                    <p:anim calcmode="lin" valueType="num">
                                      <p:cBhvr additive="base">
                                        <p:cTn id="31" dur="5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What the molecules of a gas look like:</a:t>
            </a:r>
          </a:p>
        </p:txBody>
      </p:sp>
      <p:sp>
        <p:nvSpPr>
          <p:cNvPr id="28674" name="Content Placeholder 2"/>
          <p:cNvSpPr>
            <a:spLocks noGrp="1"/>
          </p:cNvSpPr>
          <p:nvPr>
            <p:ph idx="1"/>
          </p:nvPr>
        </p:nvSpPr>
        <p:spPr>
          <a:xfrm>
            <a:off x="1155700" y="2603500"/>
            <a:ext cx="8824913" cy="3416300"/>
          </a:xfrm>
        </p:spPr>
        <p:txBody>
          <a:bodyPr/>
          <a:lstStyle/>
          <a:p>
            <a:pPr eaLnBrk="1" hangingPunct="1"/>
            <a:endParaRPr lang="en-US" smtClean="0"/>
          </a:p>
        </p:txBody>
      </p:sp>
      <p:sp>
        <p:nvSpPr>
          <p:cNvPr id="4" name="Oval 3"/>
          <p:cNvSpPr/>
          <p:nvPr/>
        </p:nvSpPr>
        <p:spPr>
          <a:xfrm>
            <a:off x="3824288" y="2871788"/>
            <a:ext cx="3232150" cy="3067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540250" y="3432175"/>
            <a:ext cx="396875" cy="4191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5767388" y="5013325"/>
            <a:ext cx="398462" cy="4191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240213" y="4564063"/>
            <a:ext cx="398462" cy="4191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6000750" y="3432175"/>
            <a:ext cx="398463" cy="4191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5691</TotalTime>
  <Words>2122</Words>
  <Application>Microsoft Macintosh PowerPoint</Application>
  <PresentationFormat>Widescreen</PresentationFormat>
  <Paragraphs>224</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Century Gothic</vt:lpstr>
      <vt:lpstr>Microsoft Himalaya</vt:lpstr>
      <vt:lpstr>Wingdings 3</vt:lpstr>
      <vt:lpstr>Arial</vt:lpstr>
      <vt:lpstr>Ion Boardroom</vt:lpstr>
      <vt:lpstr>Science SOL 5.4 Matter</vt:lpstr>
      <vt:lpstr>What is matter?</vt:lpstr>
      <vt:lpstr>3 States of Matter:</vt:lpstr>
      <vt:lpstr>Solids</vt:lpstr>
      <vt:lpstr>What the molecules of a solid look like:</vt:lpstr>
      <vt:lpstr>Liquids</vt:lpstr>
      <vt:lpstr>What the molecules of a liquid look like:</vt:lpstr>
      <vt:lpstr>Gases</vt:lpstr>
      <vt:lpstr>What the molecules of a gas look like:</vt:lpstr>
      <vt:lpstr>Changing States of Matter</vt:lpstr>
      <vt:lpstr>Changing States of Matter</vt:lpstr>
      <vt:lpstr>Properties of Matter</vt:lpstr>
      <vt:lpstr>Physical Properties</vt:lpstr>
      <vt:lpstr>Chemical Properties</vt:lpstr>
      <vt:lpstr>Changing Matter</vt:lpstr>
      <vt:lpstr>Physical Change</vt:lpstr>
      <vt:lpstr>Chemical Change</vt:lpstr>
      <vt:lpstr>Measuring Matter</vt:lpstr>
      <vt:lpstr>Measuring Volume</vt:lpstr>
      <vt:lpstr>Measuring Volume of a Solid, Rectangular Object</vt:lpstr>
      <vt:lpstr>Measuring Volume of a Liquid</vt:lpstr>
      <vt:lpstr>Measuring Volume of an Irregular Object</vt:lpstr>
      <vt:lpstr>Measuring Mass</vt:lpstr>
      <vt:lpstr>Measuring Mass</vt:lpstr>
      <vt:lpstr>Density</vt:lpstr>
      <vt:lpstr>Density</vt:lpstr>
      <vt:lpstr>Types of Particles in Matter</vt:lpstr>
      <vt:lpstr>Atoms</vt:lpstr>
      <vt:lpstr>Elements</vt:lpstr>
      <vt:lpstr>Periodic Table of Elements</vt:lpstr>
      <vt:lpstr>Periodic Table of Elements</vt:lpstr>
      <vt:lpstr>Figuring out the Number of Parts in an Atom</vt:lpstr>
      <vt:lpstr>Drawing an Atom</vt:lpstr>
      <vt:lpstr>Drawing an Atom</vt:lpstr>
      <vt:lpstr>Drawing an Atom</vt:lpstr>
      <vt:lpstr>Molecules</vt:lpstr>
      <vt:lpstr>Molecules</vt:lpstr>
      <vt:lpstr>Compounds</vt:lpstr>
      <vt:lpstr>Molecules &amp; Compounds</vt:lpstr>
      <vt:lpstr>Mixture</vt:lpstr>
      <vt:lpstr>Solution</vt:lpstr>
      <vt:lpstr>Solution</vt:lpstr>
      <vt:lpstr>Solution</vt:lpstr>
      <vt:lpstr>Suspension</vt:lpstr>
    </vt:vector>
  </TitlesOfParts>
  <Company>KGCS</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SOL 4.3 Matter</dc:title>
  <dc:creator>Jean Scott</dc:creator>
  <cp:lastModifiedBy>Microsoft Office User</cp:lastModifiedBy>
  <cp:revision>32</cp:revision>
  <cp:lastPrinted>2015-12-18T13:51:21Z</cp:lastPrinted>
  <dcterms:created xsi:type="dcterms:W3CDTF">2015-12-17T21:17:55Z</dcterms:created>
  <dcterms:modified xsi:type="dcterms:W3CDTF">2020-05-27T16:35:19Z</dcterms:modified>
</cp:coreProperties>
</file>